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0" r:id="rId5"/>
    <p:sldMasterId id="2147483716" r:id="rId6"/>
    <p:sldMasterId id="2147483737" r:id="rId7"/>
  </p:sldMasterIdLst>
  <p:notesMasterIdLst>
    <p:notesMasterId r:id="rId33"/>
  </p:notesMasterIdLst>
  <p:handoutMasterIdLst>
    <p:handoutMasterId r:id="rId34"/>
  </p:handoutMasterIdLst>
  <p:sldIdLst>
    <p:sldId id="377" r:id="rId8"/>
    <p:sldId id="458" r:id="rId9"/>
    <p:sldId id="451" r:id="rId10"/>
    <p:sldId id="452" r:id="rId11"/>
    <p:sldId id="453" r:id="rId12"/>
    <p:sldId id="454" r:id="rId13"/>
    <p:sldId id="455" r:id="rId14"/>
    <p:sldId id="410" r:id="rId15"/>
    <p:sldId id="456" r:id="rId16"/>
    <p:sldId id="378" r:id="rId17"/>
    <p:sldId id="438" r:id="rId18"/>
    <p:sldId id="437" r:id="rId19"/>
    <p:sldId id="379" r:id="rId20"/>
    <p:sldId id="439" r:id="rId21"/>
    <p:sldId id="440" r:id="rId22"/>
    <p:sldId id="445" r:id="rId23"/>
    <p:sldId id="446" r:id="rId24"/>
    <p:sldId id="457" r:id="rId25"/>
    <p:sldId id="442" r:id="rId26"/>
    <p:sldId id="450" r:id="rId27"/>
    <p:sldId id="444" r:id="rId28"/>
    <p:sldId id="447" r:id="rId29"/>
    <p:sldId id="448" r:id="rId30"/>
    <p:sldId id="449" r:id="rId31"/>
    <p:sldId id="362" r:id="rId32"/>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62983A"/>
    <a:srgbClr val="FFFFFF"/>
    <a:srgbClr val="72BF44"/>
    <a:srgbClr val="0071BC"/>
    <a:srgbClr val="FF8B8B"/>
    <a:srgbClr val="8FAAE5"/>
    <a:srgbClr val="82BE55"/>
    <a:srgbClr val="264DA6"/>
    <a:srgbClr val="386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1357" autoAdjust="0"/>
  </p:normalViewPr>
  <p:slideViewPr>
    <p:cSldViewPr>
      <p:cViewPr varScale="1">
        <p:scale>
          <a:sx n="104" d="100"/>
          <a:sy n="104" d="100"/>
        </p:scale>
        <p:origin x="715" y="58"/>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20.06.2018</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20.06.2018</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6/20/2018 9:57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2690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0717"/>
            <a:ext cx="6723139" cy="1344828"/>
          </a:xfrm>
          <a:noFill/>
        </p:spPr>
        <p:txBody>
          <a:bodyPr lIns="146304" tIns="91440" rIns="146304" bIns="91440" anchor="b" anchorCtr="0"/>
          <a:lstStyle>
            <a:lvl1pPr>
              <a:defRPr sz="3893" spc="-72"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01977" y="2235544"/>
            <a:ext cx="6723140" cy="536948"/>
          </a:xfrm>
          <a:noFill/>
        </p:spPr>
        <p:txBody>
          <a:bodyPr lIns="164592" tIns="109728" rIns="164592" bIns="109728">
            <a:noAutofit/>
          </a:bodyPr>
          <a:lstStyle>
            <a:lvl1pPr marL="0" indent="0">
              <a:spcBef>
                <a:spcPts val="0"/>
              </a:spcBef>
              <a:buNone/>
              <a:defRPr sz="2307"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672334"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01930" y="2772493"/>
            <a:ext cx="6723186" cy="384401"/>
          </a:xfrm>
        </p:spPr>
        <p:txBody>
          <a:bodyPr/>
          <a:lstStyle>
            <a:lvl1pPr marL="0" indent="0">
              <a:buNone/>
              <a:defRPr lang="en-US" sz="1442"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174096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9142698" cy="5143497"/>
          </a:xfrm>
          <a:prstGeom prst="rect">
            <a:avLst/>
          </a:prstGeom>
        </p:spPr>
      </p:pic>
      <p:sp>
        <p:nvSpPr>
          <p:cNvPr id="2" name="Rectangle 1"/>
          <p:cNvSpPr/>
          <p:nvPr userDrawn="1"/>
        </p:nvSpPr>
        <p:spPr bwMode="auto">
          <a:xfrm>
            <a:off x="201930"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marL="0" marR="0" lvl="0" indent="0" algn="ctr" defTabSz="672139"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01929" y="1581424"/>
            <a:ext cx="4707398" cy="656560"/>
          </a:xfrm>
          <a:noFill/>
        </p:spPr>
        <p:txBody>
          <a:bodyPr lIns="146304" tIns="91440" rIns="146304" bIns="91440" anchor="t" anchorCtr="0"/>
          <a:lstStyle>
            <a:lvl1pPr>
              <a:defRPr sz="3893" spc="-72"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1929" y="2905799"/>
            <a:ext cx="3361593" cy="1257783"/>
          </a:xfrm>
        </p:spPr>
        <p:txBody>
          <a:bodyPr lIns="164592" tIns="109728" rIns="164592" bIns="109728">
            <a:noAutofit/>
          </a:bodyPr>
          <a:lstStyle>
            <a:lvl1pPr marL="0" indent="0">
              <a:spcBef>
                <a:spcPts val="0"/>
              </a:spcBef>
              <a:buNone/>
              <a:defRPr sz="2307"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672334"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37645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893" spc="-72"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5"/>
          </a:xfrm>
          <a:noFill/>
        </p:spPr>
        <p:txBody>
          <a:bodyPr lIns="164592" tIns="109728" rIns="164592" bIns="109728">
            <a:noAutofit/>
          </a:bodyPr>
          <a:lstStyle>
            <a:lvl1pPr marL="0" indent="0">
              <a:spcBef>
                <a:spcPts val="0"/>
              </a:spcBef>
              <a:buNone/>
              <a:defRPr sz="230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672334"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137855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01976" y="1558362"/>
            <a:ext cx="3630521" cy="1349597"/>
          </a:xfrm>
          <a:noFill/>
        </p:spPr>
        <p:txBody>
          <a:bodyPr lIns="146304" tIns="91440" rIns="146304" bIns="91440" anchor="t" anchorCtr="0"/>
          <a:lstStyle>
            <a:lvl1pPr>
              <a:defRPr sz="3460" spc="-72"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8"/>
            <a:ext cx="3630521" cy="537937"/>
          </a:xfrm>
        </p:spPr>
        <p:txBody>
          <a:bodyPr lIns="164592" tIns="109728" rIns="164592" bIns="109728">
            <a:noAutofit/>
          </a:bodyPr>
          <a:lstStyle>
            <a:lvl1pPr marL="0" indent="0">
              <a:spcBef>
                <a:spcPts val="0"/>
              </a:spcBef>
              <a:buNone/>
              <a:defRPr lang="en-US" sz="230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6723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344327" y="352550"/>
            <a:ext cx="1064746" cy="228621"/>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672334"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4000763" y="1251"/>
            <a:ext cx="5142475" cy="5141426"/>
          </a:xfrm>
          <a:prstGeom prst="rect">
            <a:avLst/>
          </a:prstGeom>
        </p:spPr>
      </p:pic>
    </p:spTree>
    <p:extLst>
      <p:ext uri="{BB962C8B-B14F-4D97-AF65-F5344CB8AC3E}">
        <p14:creationId xmlns:p14="http://schemas.microsoft.com/office/powerpoint/2010/main" val="1364094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9142698" cy="5143497"/>
          </a:xfrm>
          <a:prstGeom prst="rect">
            <a:avLst/>
          </a:prstGeom>
        </p:spPr>
      </p:pic>
      <p:sp>
        <p:nvSpPr>
          <p:cNvPr id="2" name="Rectangle 1"/>
          <p:cNvSpPr/>
          <p:nvPr userDrawn="1"/>
        </p:nvSpPr>
        <p:spPr bwMode="auto">
          <a:xfrm>
            <a:off x="201929" y="1558351"/>
            <a:ext cx="4033912" cy="2694435"/>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marL="0" marR="0" lvl="0" indent="0" algn="ctr" defTabSz="672139"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01976" y="1558361"/>
            <a:ext cx="4033865" cy="1344828"/>
          </a:xfrm>
          <a:noFill/>
        </p:spPr>
        <p:txBody>
          <a:bodyPr lIns="146304" tIns="91440" rIns="146304" bIns="91440" anchor="t" anchorCtr="0"/>
          <a:lstStyle>
            <a:lvl1pPr>
              <a:defRPr sz="3460" spc="-72"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7"/>
            <a:ext cx="4035079" cy="1344828"/>
          </a:xfrm>
        </p:spPr>
        <p:txBody>
          <a:bodyPr lIns="164592" tIns="109728" rIns="164592" bIns="109728">
            <a:noAutofit/>
          </a:bodyPr>
          <a:lstStyle>
            <a:lvl1pPr marL="0" indent="0">
              <a:spcBef>
                <a:spcPts val="0"/>
              </a:spcBef>
              <a:buNone/>
              <a:defRPr sz="2307">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344327" y="352550"/>
            <a:ext cx="1064746" cy="228621"/>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672334"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7203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11632"/>
          </a:xfrm>
        </p:spPr>
        <p:txBody>
          <a:bodyPr/>
          <a:lstStyle>
            <a:lvl1pPr marL="0" indent="0">
              <a:buNone/>
              <a:defRPr>
                <a:gradFill>
                  <a:gsLst>
                    <a:gs pos="1250">
                      <a:schemeClr val="tx1"/>
                    </a:gs>
                    <a:gs pos="99000">
                      <a:schemeClr val="tx1"/>
                    </a:gs>
                  </a:gsLst>
                  <a:lin ang="5400000" scaled="0"/>
                </a:gradFill>
              </a:defRPr>
            </a:lvl1pPr>
            <a:lvl2pPr marL="0" indent="0">
              <a:buFontTx/>
              <a:buNone/>
              <a:defRPr sz="1442"/>
            </a:lvl2pPr>
            <a:lvl3pPr marL="164779" indent="0">
              <a:buNone/>
              <a:defRPr/>
            </a:lvl3pPr>
            <a:lvl4pPr marL="329556" indent="0">
              <a:buNone/>
              <a:defRPr/>
            </a:lvl4pPr>
            <a:lvl5pPr marL="4943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539348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60364"/>
          </a:xfrm>
        </p:spPr>
        <p:txBody>
          <a:bodyPr>
            <a:spAutoFit/>
          </a:bodyPr>
          <a:lstStyle>
            <a:lvl1pPr>
              <a:defRPr sz="288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362123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2"/>
            <a:ext cx="4033911" cy="1431867"/>
          </a:xfrm>
        </p:spPr>
        <p:txBody>
          <a:bodyPr wrap="square">
            <a:spAutoFit/>
          </a:bodyPr>
          <a:lstStyle>
            <a:lvl1pPr marL="0" indent="0">
              <a:spcBef>
                <a:spcPts val="882"/>
              </a:spcBef>
              <a:buClr>
                <a:schemeClr val="tx1"/>
              </a:buClr>
              <a:buFont typeface="Wingdings" pitchFamily="2" charset="2"/>
              <a:buNone/>
              <a:defRPr sz="2307"/>
            </a:lvl1pPr>
            <a:lvl2pPr marL="0" indent="0">
              <a:buNone/>
              <a:defRPr sz="1442"/>
            </a:lvl2pPr>
            <a:lvl3pPr marL="167067" indent="0">
              <a:buNone/>
              <a:tabLst/>
              <a:defRPr sz="1442"/>
            </a:lvl3pPr>
            <a:lvl4pPr marL="331845" indent="0">
              <a:buNone/>
              <a:defRPr/>
            </a:lvl4pPr>
            <a:lvl5pPr marL="49433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31867"/>
          </a:xfrm>
        </p:spPr>
        <p:txBody>
          <a:bodyPr wrap="square">
            <a:spAutoFit/>
          </a:bodyPr>
          <a:lstStyle>
            <a:lvl1pPr marL="0" indent="0">
              <a:spcBef>
                <a:spcPts val="882"/>
              </a:spcBef>
              <a:buClr>
                <a:schemeClr val="tx1"/>
              </a:buClr>
              <a:buFont typeface="Wingdings" pitchFamily="2" charset="2"/>
              <a:buNone/>
              <a:defRPr sz="2307"/>
            </a:lvl1pPr>
            <a:lvl2pPr marL="0" indent="0">
              <a:buNone/>
              <a:defRPr sz="1442"/>
            </a:lvl2pPr>
            <a:lvl3pPr marL="167067" indent="0">
              <a:buNone/>
              <a:tabLst/>
              <a:defRPr sz="1442"/>
            </a:lvl3pPr>
            <a:lvl4pPr marL="331845" indent="0">
              <a:buNone/>
              <a:defRPr/>
            </a:lvl4pPr>
            <a:lvl5pPr marL="49433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041699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1883"/>
            <a:ext cx="4033911" cy="1480598"/>
          </a:xfrm>
        </p:spPr>
        <p:txBody>
          <a:bodyPr wrap="square">
            <a:spAutoFit/>
          </a:bodyPr>
          <a:lstStyle>
            <a:lvl1pPr marL="207117" indent="-207117">
              <a:spcBef>
                <a:spcPts val="882"/>
              </a:spcBef>
              <a:buClr>
                <a:schemeClr val="tx1"/>
              </a:buClr>
              <a:buFont typeface="Arial" pitchFamily="34" charset="0"/>
              <a:buChar char="•"/>
              <a:defRPr sz="2307"/>
            </a:lvl1pPr>
            <a:lvl2pPr marL="382872" indent="-168090">
              <a:defRPr sz="1730"/>
            </a:lvl2pPr>
            <a:lvl3pPr marL="504271" indent="-121399">
              <a:tabLst/>
              <a:defRPr sz="1442"/>
            </a:lvl3pPr>
            <a:lvl4pPr marL="635007" indent="-130737">
              <a:defRPr/>
            </a:lvl4pPr>
            <a:lvl5pPr marL="756406" indent="-12139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480598"/>
          </a:xfrm>
        </p:spPr>
        <p:txBody>
          <a:bodyPr wrap="square">
            <a:spAutoFit/>
          </a:bodyPr>
          <a:lstStyle>
            <a:lvl1pPr marL="207117" indent="-207117">
              <a:spcBef>
                <a:spcPts val="882"/>
              </a:spcBef>
              <a:buClr>
                <a:schemeClr val="tx1"/>
              </a:buClr>
              <a:buFont typeface="Arial" pitchFamily="34" charset="0"/>
              <a:buChar char="•"/>
              <a:defRPr sz="2307"/>
            </a:lvl1pPr>
            <a:lvl2pPr marL="382872" indent="-168090">
              <a:defRPr sz="1730"/>
            </a:lvl2pPr>
            <a:lvl3pPr marL="504271" indent="-121399">
              <a:tabLst/>
              <a:defRPr sz="1442"/>
            </a:lvl3pPr>
            <a:lvl4pPr marL="635007" indent="-130737">
              <a:defRPr/>
            </a:lvl4pPr>
            <a:lvl5pPr marL="756406" indent="-12139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3276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207800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03452"/>
          </a:xfrm>
          <a:noFill/>
        </p:spPr>
        <p:txBody>
          <a:bodyPr tIns="91440" bIns="91440" anchor="t" anchorCtr="0">
            <a:spAutoFit/>
          </a:bodyPr>
          <a:lstStyle>
            <a:lvl1pPr>
              <a:defRPr sz="5190" spc="-72"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2907957"/>
            <a:ext cx="7395505" cy="614977"/>
          </a:xfrm>
          <a:noFill/>
        </p:spPr>
        <p:txBody>
          <a:bodyPr lIns="182880" tIns="146304" rIns="182880" bIns="146304">
            <a:spAutoFit/>
          </a:bodyPr>
          <a:lstStyle>
            <a:lvl1pPr marL="0" indent="0">
              <a:spcBef>
                <a:spcPts val="0"/>
              </a:spcBef>
              <a:buNone/>
              <a:defRPr sz="230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8537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03452"/>
          </a:xfrm>
          <a:noFill/>
        </p:spPr>
        <p:txBody>
          <a:bodyPr tIns="91440" bIns="91440" anchor="t" anchorCtr="0">
            <a:spAutoFit/>
          </a:bodyPr>
          <a:lstStyle>
            <a:lvl1pPr>
              <a:defRPr lang="en-US" sz="5190" b="0" kern="1200" cap="none" spc="-72"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78751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03452"/>
          </a:xfrm>
          <a:noFill/>
        </p:spPr>
        <p:txBody>
          <a:bodyPr tIns="91440" bIns="91440" anchor="t" anchorCtr="0">
            <a:spAutoFit/>
          </a:bodyPr>
          <a:lstStyle>
            <a:lvl1pPr>
              <a:defRPr sz="5190" spc="-7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56172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8" y="1203598"/>
            <a:ext cx="8208913"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683568" y="4778821"/>
            <a:ext cx="8208913"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03452"/>
          </a:xfrm>
          <a:noFill/>
        </p:spPr>
        <p:txBody>
          <a:bodyPr tIns="91440" bIns="91440" anchor="t" anchorCtr="0">
            <a:spAutoFit/>
          </a:bodyPr>
          <a:lstStyle>
            <a:lvl1pPr>
              <a:defRPr sz="5190" spc="-7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489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2239800"/>
            <a:ext cx="4033911" cy="663900"/>
          </a:xfrm>
        </p:spPr>
        <p:txBody>
          <a:bodyPr anchor="ctr">
            <a:spAutoFit/>
          </a:bodyPr>
          <a:lstStyle>
            <a:lvl1pPr>
              <a:defRPr sz="346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53"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61364490"/>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00184"/>
            <a:ext cx="3596905" cy="1143133"/>
          </a:xfrm>
        </p:spPr>
        <p:txBody>
          <a:bodyPr wrap="square" anchor="ctr">
            <a:spAutoFit/>
          </a:bodyPr>
          <a:lstStyle>
            <a:lvl1pPr>
              <a:defRPr sz="346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53"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90898162"/>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2529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168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7" tIns="33617" rIns="33617" bIns="33617" numCol="1" spcCol="0" rtlCol="0" fromWordArt="0" anchor="ctr" anchorCtr="0" forceAA="0" compatLnSpc="1">
            <a:prstTxWarp prst="textNoShape">
              <a:avLst/>
            </a:prstTxWarp>
            <a:noAutofit/>
          </a:bodyPr>
          <a:lstStyle/>
          <a:p>
            <a:pPr marL="0" marR="0" lvl="0" indent="0" algn="ctr" defTabSz="672139" rtl="0" eaLnBrk="1" fontAlgn="base" latinLnBrk="0" hangingPunct="1">
              <a:lnSpc>
                <a:spcPct val="100000"/>
              </a:lnSpc>
              <a:spcBef>
                <a:spcPct val="0"/>
              </a:spcBef>
              <a:spcAft>
                <a:spcPct val="0"/>
              </a:spcAft>
              <a:buClrTx/>
              <a:buSzTx/>
              <a:buFontTx/>
              <a:buNone/>
              <a:tabLst/>
              <a:defRPr/>
            </a:pPr>
            <a:endParaRPr kumimoji="0" lang="en-US" sz="12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490601"/>
          </a:xfrm>
        </p:spPr>
        <p:txBody>
          <a:bodyPr/>
          <a:lstStyle>
            <a:lvl1pPr marL="0" indent="0">
              <a:buNone/>
              <a:defRPr sz="237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4980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13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871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5757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299709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43800"/>
          </a:xfrm>
          <a:prstGeom prst="rect">
            <a:avLst/>
          </a:prstGeom>
          <a:noFill/>
          <a:ln w="12700">
            <a:noFill/>
            <a:miter lim="800000"/>
            <a:headEnd type="none" w="sm" len="sm"/>
            <a:tailEnd type="none" w="sm" len="sm"/>
          </a:ln>
          <a:effectLst/>
        </p:spPr>
        <p:txBody>
          <a:bodyPr vert="horz" wrap="square" lIns="131820" tIns="131820" rIns="131820" bIns="131820" numCol="1" anchor="t" anchorCtr="0" compatLnSpc="1">
            <a:prstTxWarp prst="textNoShape">
              <a:avLst/>
            </a:prstTxWarp>
            <a:spAutoFit/>
          </a:bodyPr>
          <a:lstStyle/>
          <a:p>
            <a:pPr marL="0" marR="0" lvl="0" indent="0" algn="l" defTabSz="672008" rtl="0" eaLnBrk="0" fontAlgn="auto" latinLnBrk="0" hangingPunct="0">
              <a:lnSpc>
                <a:spcPct val="100000"/>
              </a:lnSpc>
              <a:spcBef>
                <a:spcPts val="0"/>
              </a:spcBef>
              <a:spcAft>
                <a:spcPts val="0"/>
              </a:spcAft>
              <a:buClrTx/>
              <a:buSzTx/>
              <a:buFontTx/>
              <a:buNone/>
              <a:tabLst/>
              <a:defRPr/>
            </a:pPr>
            <a:r>
              <a:rPr kumimoji="0" lang="en-US" sz="50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344327" y="352550"/>
            <a:ext cx="1064746" cy="22862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672334"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687879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797035"/>
          </a:xfrm>
          <a:prstGeom prst="rect">
            <a:avLst/>
          </a:prstGeom>
        </p:spPr>
        <p:txBody>
          <a:bodyPr/>
          <a:lstStyle>
            <a:lvl1pPr marL="209406" indent="-209406">
              <a:buClr>
                <a:schemeClr val="tx1"/>
              </a:buClr>
              <a:buSzPct val="90000"/>
              <a:buFont typeface="Arial" pitchFamily="34" charset="0"/>
              <a:buChar char="•"/>
              <a:defRPr sz="2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1945" indent="-202541">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21351" indent="-209406">
              <a:buClr>
                <a:schemeClr val="tx1"/>
              </a:buClr>
              <a:buSzPct val="90000"/>
              <a:buFont typeface="Arial" pitchFamily="34" charset="0"/>
              <a:buChar char="•"/>
              <a:defRPr sz="201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786130" indent="-164779">
              <a:buClr>
                <a:schemeClr val="tx1"/>
              </a:buClr>
              <a:buSzPct val="90000"/>
              <a:buFont typeface="Arial" pitchFamily="34" charset="0"/>
              <a:buChar char="•"/>
              <a:defRPr sz="173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50908" indent="-164779">
              <a:buClr>
                <a:schemeClr val="tx1"/>
              </a:buClr>
              <a:buSzPct val="90000"/>
              <a:buFont typeface="Arial" pitchFamily="34" charset="0"/>
              <a:buChar char="•"/>
              <a:defRPr sz="144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667"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7659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2" y="891882"/>
            <a:ext cx="8740142" cy="1657826"/>
          </a:xfrm>
        </p:spPr>
        <p:txBody>
          <a:bodyPr>
            <a:spAutoFit/>
          </a:bodyPr>
          <a:lstStyle>
            <a:lvl1pPr>
              <a:buClr>
                <a:schemeClr val="tx2"/>
              </a:buClr>
              <a:defRPr>
                <a:gradFill>
                  <a:gsLst>
                    <a:gs pos="13869">
                      <a:schemeClr val="tx2"/>
                    </a:gs>
                    <a:gs pos="42000">
                      <a:schemeClr val="tx2"/>
                    </a:gs>
                  </a:gsLst>
                  <a:lin ang="5400000" scaled="0"/>
                </a:gradFill>
              </a:defRPr>
            </a:lvl1pPr>
            <a:lvl3pPr>
              <a:defRPr sz="1730"/>
            </a:lvl3pPr>
            <a:lvl4pPr>
              <a:defRPr sz="1442"/>
            </a:lvl4pPr>
            <a:lvl5pPr>
              <a:defRPr sz="144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41770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1" y="891884"/>
            <a:ext cx="8740142" cy="1511632"/>
          </a:xfrm>
        </p:spPr>
        <p:txBody>
          <a:bodyPr/>
          <a:lstStyle>
            <a:lvl1pPr marL="0" indent="0">
              <a:buNone/>
              <a:defRPr>
                <a:gradFill>
                  <a:gsLst>
                    <a:gs pos="1250">
                      <a:schemeClr val="tx2"/>
                    </a:gs>
                    <a:gs pos="99000">
                      <a:schemeClr val="tx2"/>
                    </a:gs>
                  </a:gsLst>
                  <a:lin ang="5400000" scaled="0"/>
                </a:gradFill>
              </a:defRPr>
            </a:lvl1pPr>
            <a:lvl2pPr marL="0" indent="0">
              <a:buFontTx/>
              <a:buNone/>
              <a:defRPr sz="1442"/>
            </a:lvl2pPr>
            <a:lvl3pPr marL="164747" indent="0">
              <a:buNone/>
              <a:defRPr/>
            </a:lvl3pPr>
            <a:lvl4pPr marL="329493" indent="0">
              <a:buNone/>
              <a:defRPr/>
            </a:lvl4pPr>
            <a:lvl5pPr marL="49424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30447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203598"/>
            <a:ext cx="3960440"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4788024" y="1203598"/>
            <a:ext cx="4104457"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4"/>
            <a:ext cx="8740142" cy="1520353"/>
          </a:xfrm>
        </p:spPr>
        <p:txBody>
          <a:bodyPr>
            <a:spAutoFit/>
          </a:bodyPr>
          <a:lstStyle>
            <a:lvl1pPr>
              <a:defRPr sz="2594">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16333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9144000" cy="1058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Tree>
    <p:extLst>
      <p:ext uri="{BB962C8B-B14F-4D97-AF65-F5344CB8AC3E}">
        <p14:creationId xmlns:p14="http://schemas.microsoft.com/office/powerpoint/2010/main" val="239854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0715"/>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2236506"/>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410109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spcBef>
                <a:spcPts val="1200"/>
              </a:spcBef>
              <a:buNone/>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10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68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6106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71670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610697"/>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Click to edit Master text styles</a:t>
            </a:r>
          </a:p>
          <a:p>
            <a:pPr marL="314001" marR="0" lvl="1" indent="-126067"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470418" marR="0" lvl="2" indent="-138908"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609325" marR="0" lvl="3" indent="-129569"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752902" marR="0" lvl="4" indent="-12490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9655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185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3203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39479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335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04575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5482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65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28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solidFill>
                  <a:schemeClr val="bg1"/>
                </a:solidFill>
              </a:defRPr>
            </a:lvl1pPr>
          </a:lstStyle>
          <a:p>
            <a:r>
              <a:rPr lang="en-US"/>
              <a:t>Section title</a:t>
            </a:r>
          </a:p>
        </p:txBody>
      </p:sp>
    </p:spTree>
    <p:extLst>
      <p:ext uri="{BB962C8B-B14F-4D97-AF65-F5344CB8AC3E}">
        <p14:creationId xmlns:p14="http://schemas.microsoft.com/office/powerpoint/2010/main" val="9815754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17133"/>
            <a:ext cx="5178583" cy="674749"/>
          </a:xfrm>
        </p:spPr>
        <p:txBody>
          <a:bodyPr/>
          <a:lstStyle>
            <a:lvl1pPr>
              <a:defRPr sz="2941"/>
            </a:lvl1pPr>
          </a:lstStyle>
          <a:p>
            <a:r>
              <a:rPr lang="en-US"/>
              <a:t>Click to edit Master title style</a:t>
            </a:r>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5143967"/>
          </a:xfrm>
          <a:prstGeom prst="rect">
            <a:avLst/>
          </a:prstGeom>
        </p:spPr>
      </p:pic>
    </p:spTree>
    <p:extLst>
      <p:ext uri="{BB962C8B-B14F-4D97-AF65-F5344CB8AC3E}">
        <p14:creationId xmlns:p14="http://schemas.microsoft.com/office/powerpoint/2010/main" val="9205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7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180079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975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90564453"/>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89919078"/>
      </p:ext>
    </p:extLst>
  </p:cSld>
  <p:clrMapOvr>
    <a:masterClrMapping/>
  </p:clrMapOvr>
  <p:transition spd="slow">
    <p:push/>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_gray">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Tree>
    <p:extLst>
      <p:ext uri="{BB962C8B-B14F-4D97-AF65-F5344CB8AC3E}">
        <p14:creationId xmlns:p14="http://schemas.microsoft.com/office/powerpoint/2010/main" val="24131497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
        <p:nvSpPr>
          <p:cNvPr id="3" name="Content Placeholder 2"/>
          <p:cNvSpPr>
            <a:spLocks noGrp="1"/>
          </p:cNvSpPr>
          <p:nvPr>
            <p:ph idx="1"/>
          </p:nvPr>
        </p:nvSpPr>
        <p:spPr>
          <a:xfrm>
            <a:off x="201930" y="1369343"/>
            <a:ext cx="8740142" cy="32628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1533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nd Content_gray">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Tree>
    <p:extLst>
      <p:ext uri="{BB962C8B-B14F-4D97-AF65-F5344CB8AC3E}">
        <p14:creationId xmlns:p14="http://schemas.microsoft.com/office/powerpoint/2010/main" val="36646890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74336"/>
            <a:ext cx="8740142" cy="993445"/>
          </a:xfrm>
        </p:spPr>
        <p:txBody>
          <a:bodyPr/>
          <a:lstStyle/>
          <a:p>
            <a:r>
              <a:rPr lang="en-US" dirty="0"/>
              <a:t>Click to edit Master title style</a:t>
            </a:r>
          </a:p>
        </p:txBody>
      </p:sp>
      <p:sp>
        <p:nvSpPr>
          <p:cNvPr id="3" name="Content Placeholder 2"/>
          <p:cNvSpPr>
            <a:spLocks noGrp="1"/>
          </p:cNvSpPr>
          <p:nvPr>
            <p:ph idx="1"/>
          </p:nvPr>
        </p:nvSpPr>
        <p:spPr>
          <a:xfrm>
            <a:off x="201930" y="1369343"/>
            <a:ext cx="8740142" cy="32628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01148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235842" y="0"/>
            <a:ext cx="4908159" cy="51435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01930" y="2179507"/>
            <a:ext cx="4033911" cy="784483"/>
          </a:xfrm>
        </p:spPr>
        <p:txBody>
          <a:bodyPr lIns="182880" anchor="ctr">
            <a:noAutofit/>
          </a:bodyPr>
          <a:lstStyle>
            <a:lvl1pPr marL="0" indent="0">
              <a:buNone/>
              <a:defRPr sz="397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423461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01931" y="2235545"/>
            <a:ext cx="3361736" cy="672413"/>
          </a:xfrm>
        </p:spPr>
        <p:txBody>
          <a:bodyPr lIns="182880" rIns="91440" anchor="ctr">
            <a:noAutofit/>
          </a:bodyPr>
          <a:lstStyle>
            <a:lvl1pPr marL="0" indent="0">
              <a:buNone/>
              <a:defRPr sz="397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3574062" y="0"/>
            <a:ext cx="5569939" cy="5143500"/>
          </a:xfrm>
          <a:solidFill>
            <a:schemeClr val="accent2"/>
          </a:solidFill>
        </p:spPr>
        <p:txBody>
          <a:bodyPr lIns="274320" rIns="274320" anchor="ctr">
            <a:noAutofit/>
          </a:bodyPr>
          <a:lstStyle>
            <a:lvl1pPr marL="0" indent="0">
              <a:buNone/>
              <a:defRPr sz="1765" baseline="0"/>
            </a:lvl1pPr>
          </a:lstStyle>
          <a:p>
            <a:pPr lvl="0"/>
            <a:r>
              <a:rPr lang="en-US" dirty="0"/>
              <a:t> </a:t>
            </a:r>
          </a:p>
        </p:txBody>
      </p:sp>
    </p:spTree>
    <p:extLst>
      <p:ext uri="{BB962C8B-B14F-4D97-AF65-F5344CB8AC3E}">
        <p14:creationId xmlns:p14="http://schemas.microsoft.com/office/powerpoint/2010/main" val="29709099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9144000" cy="10588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spTree>
    <p:extLst>
      <p:ext uri="{BB962C8B-B14F-4D97-AF65-F5344CB8AC3E}">
        <p14:creationId xmlns:p14="http://schemas.microsoft.com/office/powerpoint/2010/main" val="134039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_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5267"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419622"/>
            <a:ext cx="3960440"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683568" y="915566"/>
            <a:ext cx="8208913"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4788024" y="1419622"/>
            <a:ext cx="4100811"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_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7919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5836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7156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7328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t="-11" r="-38"/>
          <a:stretch>
            <a:fillRect/>
          </a:stretch>
        </p:blipFill>
        <p:spPr bwMode="auto">
          <a:xfrm>
            <a:off x="0" y="0"/>
            <a:ext cx="9144000"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0760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13983" y="2200683"/>
            <a:ext cx="1476242" cy="315032"/>
          </a:xfrm>
          <a:prstGeom prst="rect">
            <a:avLst/>
          </a:prstGeom>
        </p:spPr>
      </p:pic>
      <p:sp>
        <p:nvSpPr>
          <p:cNvPr id="3" name="Text Box 3"/>
          <p:cNvSpPr txBox="1">
            <a:spLocks noChangeArrowheads="1"/>
          </p:cNvSpPr>
          <p:nvPr userDrawn="1"/>
        </p:nvSpPr>
        <p:spPr bwMode="blackWhite">
          <a:xfrm>
            <a:off x="202523" y="4470282"/>
            <a:ext cx="8065745" cy="540315"/>
          </a:xfrm>
          <a:prstGeom prst="rect">
            <a:avLst/>
          </a:prstGeom>
          <a:noFill/>
          <a:ln w="12700">
            <a:noFill/>
            <a:miter lim="800000"/>
            <a:headEnd type="none" w="sm" len="sm"/>
            <a:tailEnd type="none" w="sm" len="sm"/>
          </a:ln>
          <a:effectLst/>
        </p:spPr>
        <p:txBody>
          <a:bodyPr lIns="134406" tIns="107525" rIns="134406" bIns="107525">
            <a:spAutoFit/>
          </a:bodyPr>
          <a:lstStyle/>
          <a:p>
            <a:pPr defTabSz="685180" eaLnBrk="0" hangingPunct="0">
              <a:defRPr/>
            </a:pPr>
            <a:r>
              <a:rPr lang="en-US" sz="525"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685180" eaLnBrk="0" hangingPunct="0">
              <a:defRPr/>
            </a:pPr>
            <a:r>
              <a:rPr lang="en-US" sz="525"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08914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327264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332949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theme" Target="../theme/theme3.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84" r:id="rId2"/>
    <p:sldLayoutId id="2147483672" r:id="rId3"/>
    <p:sldLayoutId id="2147483688" r:id="rId4"/>
    <p:sldLayoutId id="2147483686" r:id="rId5"/>
    <p:sldLayoutId id="2147483685" r:id="rId6"/>
    <p:sldLayoutId id="2147483689" r:id="rId7"/>
    <p:sldLayoutId id="2147483675" r:id="rId8"/>
    <p:sldLayoutId id="2147483678" r:id="rId9"/>
    <p:sldLayoutId id="2147483671" r:id="rId10"/>
    <p:sldLayoutId id="2147483687" r:id="rId11"/>
    <p:sldLayoutId id="2147483674" r:id="rId12"/>
    <p:sldLayoutId id="2147483679" r:id="rId13"/>
    <p:sldLayoutId id="2147483680" r:id="rId14"/>
    <p:sldLayoutId id="2147483681" r:id="rId15"/>
    <p:sldLayoutId id="2147483682" r:id="rId16"/>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3"/>
            <a:ext cx="8740140" cy="156036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98445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Lst>
  <p:transition>
    <p:fade/>
  </p:transition>
  <p:txStyles>
    <p:titleStyle>
      <a:lvl1pPr algn="l" defTabSz="672334" rtl="0" eaLnBrk="1" latinLnBrk="0" hangingPunct="1">
        <a:lnSpc>
          <a:spcPct val="90000"/>
        </a:lnSpc>
        <a:spcBef>
          <a:spcPct val="0"/>
        </a:spcBef>
        <a:buNone/>
        <a:defRPr lang="en-US" sz="3460" b="0" kern="1200" cap="none" spc="-7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47167" marR="0" indent="-247167" algn="l" defTabSz="672334" rtl="0" eaLnBrk="1" fontAlgn="auto" latinLnBrk="0" hangingPunct="1">
        <a:lnSpc>
          <a:spcPct val="90000"/>
        </a:lnSpc>
        <a:spcBef>
          <a:spcPct val="20000"/>
        </a:spcBef>
        <a:spcAft>
          <a:spcPts val="0"/>
        </a:spcAft>
        <a:buClrTx/>
        <a:buSzPct val="90000"/>
        <a:buFont typeface="Arial" pitchFamily="34" charset="0"/>
        <a:buChar char="•"/>
        <a:tabLst/>
        <a:defRPr sz="2883" kern="1200" spc="0" baseline="0">
          <a:gradFill>
            <a:gsLst>
              <a:gs pos="1250">
                <a:schemeClr val="tx1"/>
              </a:gs>
              <a:gs pos="100000">
                <a:schemeClr val="tx1"/>
              </a:gs>
            </a:gsLst>
            <a:lin ang="5400000" scaled="0"/>
          </a:gradFill>
          <a:latin typeface="+mj-lt"/>
          <a:ea typeface="+mn-ea"/>
          <a:cs typeface="+mn-cs"/>
        </a:defRPr>
      </a:lvl1pPr>
      <a:lvl2pPr marL="421100" marR="0" indent="-173932" algn="l" defTabSz="67233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2pPr>
      <a:lvl3pPr marL="576724" marR="0" indent="-164779" algn="l" defTabSz="672334" rtl="0" eaLnBrk="1" fontAlgn="auto" latinLnBrk="0" hangingPunct="1">
        <a:lnSpc>
          <a:spcPct val="90000"/>
        </a:lnSpc>
        <a:spcBef>
          <a:spcPct val="20000"/>
        </a:spcBef>
        <a:spcAft>
          <a:spcPts val="0"/>
        </a:spcAft>
        <a:buClrTx/>
        <a:buSzPct val="90000"/>
        <a:buFont typeface="Arial" pitchFamily="34" charset="0"/>
        <a:buChar char="•"/>
        <a:tabLst/>
        <a:defRPr sz="1442" kern="1200" spc="0" baseline="0">
          <a:gradFill>
            <a:gsLst>
              <a:gs pos="1250">
                <a:schemeClr val="tx1"/>
              </a:gs>
              <a:gs pos="100000">
                <a:schemeClr val="tx1"/>
              </a:gs>
            </a:gsLst>
            <a:lin ang="5400000" scaled="0"/>
          </a:gradFill>
          <a:latin typeface="+mn-lt"/>
          <a:ea typeface="+mn-ea"/>
          <a:cs typeface="+mn-cs"/>
        </a:defRPr>
      </a:lvl3pPr>
      <a:lvl4pPr marL="741502" marR="0" indent="-164779" algn="l" defTabSz="672334" rtl="0" eaLnBrk="1" fontAlgn="auto" latinLnBrk="0" hangingPunct="1">
        <a:lnSpc>
          <a:spcPct val="90000"/>
        </a:lnSpc>
        <a:spcBef>
          <a:spcPct val="20000"/>
        </a:spcBef>
        <a:spcAft>
          <a:spcPts val="0"/>
        </a:spcAft>
        <a:buClrTx/>
        <a:buSzPct val="90000"/>
        <a:buFont typeface="Arial" pitchFamily="34" charset="0"/>
        <a:buChar char="•"/>
        <a:tabLst/>
        <a:defRPr sz="1298" kern="1200" spc="0" baseline="0">
          <a:gradFill>
            <a:gsLst>
              <a:gs pos="1250">
                <a:schemeClr val="tx1"/>
              </a:gs>
              <a:gs pos="100000">
                <a:schemeClr val="tx1"/>
              </a:gs>
            </a:gsLst>
            <a:lin ang="5400000" scaled="0"/>
          </a:gradFill>
          <a:latin typeface="+mn-lt"/>
          <a:ea typeface="+mn-ea"/>
          <a:cs typeface="+mn-cs"/>
        </a:defRPr>
      </a:lvl4pPr>
      <a:lvl5pPr marL="906280" marR="0" indent="-164779" algn="l" defTabSz="672334" rtl="0" eaLnBrk="1" fontAlgn="auto" latinLnBrk="0" hangingPunct="1">
        <a:lnSpc>
          <a:spcPct val="90000"/>
        </a:lnSpc>
        <a:spcBef>
          <a:spcPct val="20000"/>
        </a:spcBef>
        <a:spcAft>
          <a:spcPts val="0"/>
        </a:spcAft>
        <a:buClrTx/>
        <a:buSzPct val="90000"/>
        <a:buFont typeface="Arial" pitchFamily="34" charset="0"/>
        <a:buChar char="•"/>
        <a:tabLst/>
        <a:defRPr sz="1298" kern="1200" spc="0" baseline="0">
          <a:gradFill>
            <a:gsLst>
              <a:gs pos="1250">
                <a:schemeClr val="tx1"/>
              </a:gs>
              <a:gs pos="100000">
                <a:schemeClr val="tx1"/>
              </a:gs>
            </a:gsLst>
            <a:lin ang="5400000" scaled="0"/>
          </a:gradFill>
          <a:latin typeface="+mn-lt"/>
          <a:ea typeface="+mn-ea"/>
          <a:cs typeface="+mn-cs"/>
        </a:defRPr>
      </a:lvl5pPr>
      <a:lvl6pPr marL="1848918" indent="-168084" algn="l" defTabSz="672334" rtl="0" eaLnBrk="1" latinLnBrk="0" hangingPunct="1">
        <a:spcBef>
          <a:spcPct val="20000"/>
        </a:spcBef>
        <a:buFont typeface="Arial" pitchFamily="34" charset="0"/>
        <a:buChar char="•"/>
        <a:defRPr sz="1442" kern="1200">
          <a:solidFill>
            <a:schemeClr val="tx1"/>
          </a:solidFill>
          <a:latin typeface="+mn-lt"/>
          <a:ea typeface="+mn-ea"/>
          <a:cs typeface="+mn-cs"/>
        </a:defRPr>
      </a:lvl6pPr>
      <a:lvl7pPr marL="2185086" indent="-168084" algn="l" defTabSz="672334" rtl="0" eaLnBrk="1" latinLnBrk="0" hangingPunct="1">
        <a:spcBef>
          <a:spcPct val="20000"/>
        </a:spcBef>
        <a:buFont typeface="Arial" pitchFamily="34" charset="0"/>
        <a:buChar char="•"/>
        <a:defRPr sz="1442" kern="1200">
          <a:solidFill>
            <a:schemeClr val="tx1"/>
          </a:solidFill>
          <a:latin typeface="+mn-lt"/>
          <a:ea typeface="+mn-ea"/>
          <a:cs typeface="+mn-cs"/>
        </a:defRPr>
      </a:lvl7pPr>
      <a:lvl8pPr marL="2521253" indent="-168084" algn="l" defTabSz="672334" rtl="0" eaLnBrk="1" latinLnBrk="0" hangingPunct="1">
        <a:spcBef>
          <a:spcPct val="20000"/>
        </a:spcBef>
        <a:buFont typeface="Arial" pitchFamily="34" charset="0"/>
        <a:buChar char="•"/>
        <a:defRPr sz="1442" kern="1200">
          <a:solidFill>
            <a:schemeClr val="tx1"/>
          </a:solidFill>
          <a:latin typeface="+mn-lt"/>
          <a:ea typeface="+mn-ea"/>
          <a:cs typeface="+mn-cs"/>
        </a:defRPr>
      </a:lvl8pPr>
      <a:lvl9pPr marL="2857421" indent="-168084" algn="l" defTabSz="672334" rtl="0" eaLnBrk="1" latinLnBrk="0" hangingPunct="1">
        <a:spcBef>
          <a:spcPct val="20000"/>
        </a:spcBef>
        <a:buFont typeface="Arial" pitchFamily="34" charset="0"/>
        <a:buChar char="•"/>
        <a:defRPr sz="1442" kern="1200">
          <a:solidFill>
            <a:schemeClr val="tx1"/>
          </a:solidFill>
          <a:latin typeface="+mn-lt"/>
          <a:ea typeface="+mn-ea"/>
          <a:cs typeface="+mn-cs"/>
        </a:defRPr>
      </a:lvl9pPr>
    </p:bodyStyle>
    <p:otherStyle>
      <a:defPPr>
        <a:defRPr lang="en-US"/>
      </a:defPPr>
      <a:lvl1pPr marL="0" algn="l" defTabSz="672334" rtl="0" eaLnBrk="1" latinLnBrk="0" hangingPunct="1">
        <a:defRPr sz="1298" kern="1200">
          <a:solidFill>
            <a:schemeClr val="tx1"/>
          </a:solidFill>
          <a:latin typeface="+mn-lt"/>
          <a:ea typeface="+mn-ea"/>
          <a:cs typeface="+mn-cs"/>
        </a:defRPr>
      </a:lvl1pPr>
      <a:lvl2pPr marL="336167" algn="l" defTabSz="672334" rtl="0" eaLnBrk="1" latinLnBrk="0" hangingPunct="1">
        <a:defRPr sz="1298" kern="1200">
          <a:solidFill>
            <a:schemeClr val="tx1"/>
          </a:solidFill>
          <a:latin typeface="+mn-lt"/>
          <a:ea typeface="+mn-ea"/>
          <a:cs typeface="+mn-cs"/>
        </a:defRPr>
      </a:lvl2pPr>
      <a:lvl3pPr marL="672334" algn="l" defTabSz="672334" rtl="0" eaLnBrk="1" latinLnBrk="0" hangingPunct="1">
        <a:defRPr sz="1298" kern="1200">
          <a:solidFill>
            <a:schemeClr val="tx1"/>
          </a:solidFill>
          <a:latin typeface="+mn-lt"/>
          <a:ea typeface="+mn-ea"/>
          <a:cs typeface="+mn-cs"/>
        </a:defRPr>
      </a:lvl3pPr>
      <a:lvl4pPr marL="1008501" algn="l" defTabSz="672334" rtl="0" eaLnBrk="1" latinLnBrk="0" hangingPunct="1">
        <a:defRPr sz="1298" kern="1200">
          <a:solidFill>
            <a:schemeClr val="tx1"/>
          </a:solidFill>
          <a:latin typeface="+mn-lt"/>
          <a:ea typeface="+mn-ea"/>
          <a:cs typeface="+mn-cs"/>
        </a:defRPr>
      </a:lvl4pPr>
      <a:lvl5pPr marL="1344668" algn="l" defTabSz="672334" rtl="0" eaLnBrk="1" latinLnBrk="0" hangingPunct="1">
        <a:defRPr sz="1298" kern="1200">
          <a:solidFill>
            <a:schemeClr val="tx1"/>
          </a:solidFill>
          <a:latin typeface="+mn-lt"/>
          <a:ea typeface="+mn-ea"/>
          <a:cs typeface="+mn-cs"/>
        </a:defRPr>
      </a:lvl5pPr>
      <a:lvl6pPr marL="1680836" algn="l" defTabSz="672334" rtl="0" eaLnBrk="1" latinLnBrk="0" hangingPunct="1">
        <a:defRPr sz="1298" kern="1200">
          <a:solidFill>
            <a:schemeClr val="tx1"/>
          </a:solidFill>
          <a:latin typeface="+mn-lt"/>
          <a:ea typeface="+mn-ea"/>
          <a:cs typeface="+mn-cs"/>
        </a:defRPr>
      </a:lvl6pPr>
      <a:lvl7pPr marL="2017002" algn="l" defTabSz="672334" rtl="0" eaLnBrk="1" latinLnBrk="0" hangingPunct="1">
        <a:defRPr sz="1298" kern="1200">
          <a:solidFill>
            <a:schemeClr val="tx1"/>
          </a:solidFill>
          <a:latin typeface="+mn-lt"/>
          <a:ea typeface="+mn-ea"/>
          <a:cs typeface="+mn-cs"/>
        </a:defRPr>
      </a:lvl7pPr>
      <a:lvl8pPr marL="2353169" algn="l" defTabSz="672334" rtl="0" eaLnBrk="1" latinLnBrk="0" hangingPunct="1">
        <a:defRPr sz="1298" kern="1200">
          <a:solidFill>
            <a:schemeClr val="tx1"/>
          </a:solidFill>
          <a:latin typeface="+mn-lt"/>
          <a:ea typeface="+mn-ea"/>
          <a:cs typeface="+mn-cs"/>
        </a:defRPr>
      </a:lvl8pPr>
      <a:lvl9pPr marL="2689337" algn="l" defTabSz="672334" rtl="0" eaLnBrk="1" latinLnBrk="0" hangingPunct="1">
        <a:defRPr sz="12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065070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9132" y="274336"/>
            <a:ext cx="7885737" cy="9934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9132" y="1369343"/>
            <a:ext cx="7885737" cy="326284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18392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txStyles>
    <p:titleStyle>
      <a:lvl1pPr algn="l" defTabSz="672229" rtl="0" eaLnBrk="1" latinLnBrk="0" hangingPunct="1">
        <a:lnSpc>
          <a:spcPct val="90000"/>
        </a:lnSpc>
        <a:spcBef>
          <a:spcPct val="0"/>
        </a:spcBef>
        <a:buNone/>
        <a:defRPr sz="3235" kern="1200">
          <a:solidFill>
            <a:schemeClr val="tx1"/>
          </a:solidFill>
          <a:latin typeface="+mj-lt"/>
          <a:ea typeface="+mj-ea"/>
          <a:cs typeface="+mj-cs"/>
        </a:defRPr>
      </a:lvl1pPr>
    </p:titleStyle>
    <p:bodyStyle>
      <a:lvl1pPr marL="168058" indent="-168058" algn="l" defTabSz="672229" rtl="0" eaLnBrk="1" latinLnBrk="0" hangingPunct="1">
        <a:lnSpc>
          <a:spcPct val="90000"/>
        </a:lnSpc>
        <a:spcBef>
          <a:spcPts val="735"/>
        </a:spcBef>
        <a:buFont typeface="Arial" panose="020B0604020202020204" pitchFamily="34" charset="0"/>
        <a:buChar char="•"/>
        <a:defRPr sz="2059" kern="1200">
          <a:solidFill>
            <a:schemeClr val="tx1"/>
          </a:solidFill>
          <a:latin typeface="+mn-lt"/>
          <a:ea typeface="+mn-ea"/>
          <a:cs typeface="+mn-cs"/>
        </a:defRPr>
      </a:lvl1pPr>
      <a:lvl2pPr marL="504172" indent="-168058" algn="l" defTabSz="672229" rtl="0" eaLnBrk="1" latinLnBrk="0" hangingPunct="1">
        <a:lnSpc>
          <a:spcPct val="90000"/>
        </a:lnSpc>
        <a:spcBef>
          <a:spcPts val="368"/>
        </a:spcBef>
        <a:buFont typeface="Arial" panose="020B0604020202020204" pitchFamily="34" charset="0"/>
        <a:buChar char="•"/>
        <a:defRPr sz="1765" kern="1200">
          <a:solidFill>
            <a:schemeClr val="tx1"/>
          </a:solidFill>
          <a:latin typeface="+mn-lt"/>
          <a:ea typeface="+mn-ea"/>
          <a:cs typeface="+mn-cs"/>
        </a:defRPr>
      </a:lvl2pPr>
      <a:lvl3pPr marL="840287" indent="-168058" algn="l" defTabSz="672229" rtl="0" eaLnBrk="1" latinLnBrk="0" hangingPunct="1">
        <a:lnSpc>
          <a:spcPct val="90000"/>
        </a:lnSpc>
        <a:spcBef>
          <a:spcPts val="368"/>
        </a:spcBef>
        <a:buFont typeface="Arial" panose="020B0604020202020204" pitchFamily="34" charset="0"/>
        <a:buChar char="•"/>
        <a:defRPr sz="1471" kern="1200">
          <a:solidFill>
            <a:schemeClr val="tx1"/>
          </a:solidFill>
          <a:latin typeface="+mn-lt"/>
          <a:ea typeface="+mn-ea"/>
          <a:cs typeface="+mn-cs"/>
        </a:defRPr>
      </a:lvl3pPr>
      <a:lvl4pPr marL="1176401"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4pPr>
      <a:lvl5pPr marL="1512516"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5pPr>
      <a:lvl6pPr marL="1848630"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6pPr>
      <a:lvl7pPr marL="2184745"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7pPr>
      <a:lvl8pPr marL="2520860"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8pPr>
      <a:lvl9pPr marL="2856974" indent="-168058" algn="l" defTabSz="672229" rtl="0" eaLnBrk="1" latinLnBrk="0" hangingPunct="1">
        <a:lnSpc>
          <a:spcPct val="90000"/>
        </a:lnSpc>
        <a:spcBef>
          <a:spcPts val="368"/>
        </a:spcBef>
        <a:buFont typeface="Arial" panose="020B0604020202020204" pitchFamily="34" charset="0"/>
        <a:buChar char="•"/>
        <a:defRPr sz="1324" kern="1200">
          <a:solidFill>
            <a:schemeClr val="tx1"/>
          </a:solidFill>
          <a:latin typeface="+mn-lt"/>
          <a:ea typeface="+mn-ea"/>
          <a:cs typeface="+mn-cs"/>
        </a:defRPr>
      </a:lvl9pPr>
    </p:bodyStyle>
    <p:otherStyle>
      <a:defPPr>
        <a:defRPr lang="en-US"/>
      </a:defPPr>
      <a:lvl1pPr marL="0" algn="l" defTabSz="672229" rtl="0" eaLnBrk="1" latinLnBrk="0" hangingPunct="1">
        <a:defRPr sz="1324" kern="1200">
          <a:solidFill>
            <a:schemeClr val="tx1"/>
          </a:solidFill>
          <a:latin typeface="+mn-lt"/>
          <a:ea typeface="+mn-ea"/>
          <a:cs typeface="+mn-cs"/>
        </a:defRPr>
      </a:lvl1pPr>
      <a:lvl2pPr marL="336114" algn="l" defTabSz="672229" rtl="0" eaLnBrk="1" latinLnBrk="0" hangingPunct="1">
        <a:defRPr sz="1324" kern="1200">
          <a:solidFill>
            <a:schemeClr val="tx1"/>
          </a:solidFill>
          <a:latin typeface="+mn-lt"/>
          <a:ea typeface="+mn-ea"/>
          <a:cs typeface="+mn-cs"/>
        </a:defRPr>
      </a:lvl2pPr>
      <a:lvl3pPr marL="672229" algn="l" defTabSz="672229" rtl="0" eaLnBrk="1" latinLnBrk="0" hangingPunct="1">
        <a:defRPr sz="1324" kern="1200">
          <a:solidFill>
            <a:schemeClr val="tx1"/>
          </a:solidFill>
          <a:latin typeface="+mn-lt"/>
          <a:ea typeface="+mn-ea"/>
          <a:cs typeface="+mn-cs"/>
        </a:defRPr>
      </a:lvl3pPr>
      <a:lvl4pPr marL="1008343" algn="l" defTabSz="672229" rtl="0" eaLnBrk="1" latinLnBrk="0" hangingPunct="1">
        <a:defRPr sz="1324" kern="1200">
          <a:solidFill>
            <a:schemeClr val="tx1"/>
          </a:solidFill>
          <a:latin typeface="+mn-lt"/>
          <a:ea typeface="+mn-ea"/>
          <a:cs typeface="+mn-cs"/>
        </a:defRPr>
      </a:lvl4pPr>
      <a:lvl5pPr marL="1344459" algn="l" defTabSz="672229" rtl="0" eaLnBrk="1" latinLnBrk="0" hangingPunct="1">
        <a:defRPr sz="1324" kern="1200">
          <a:solidFill>
            <a:schemeClr val="tx1"/>
          </a:solidFill>
          <a:latin typeface="+mn-lt"/>
          <a:ea typeface="+mn-ea"/>
          <a:cs typeface="+mn-cs"/>
        </a:defRPr>
      </a:lvl5pPr>
      <a:lvl6pPr marL="1680573" algn="l" defTabSz="672229" rtl="0" eaLnBrk="1" latinLnBrk="0" hangingPunct="1">
        <a:defRPr sz="1324" kern="1200">
          <a:solidFill>
            <a:schemeClr val="tx1"/>
          </a:solidFill>
          <a:latin typeface="+mn-lt"/>
          <a:ea typeface="+mn-ea"/>
          <a:cs typeface="+mn-cs"/>
        </a:defRPr>
      </a:lvl6pPr>
      <a:lvl7pPr marL="2016687" algn="l" defTabSz="672229" rtl="0" eaLnBrk="1" latinLnBrk="0" hangingPunct="1">
        <a:defRPr sz="1324" kern="1200">
          <a:solidFill>
            <a:schemeClr val="tx1"/>
          </a:solidFill>
          <a:latin typeface="+mn-lt"/>
          <a:ea typeface="+mn-ea"/>
          <a:cs typeface="+mn-cs"/>
        </a:defRPr>
      </a:lvl7pPr>
      <a:lvl8pPr marL="2352802" algn="l" defTabSz="672229" rtl="0" eaLnBrk="1" latinLnBrk="0" hangingPunct="1">
        <a:defRPr sz="1324" kern="1200">
          <a:solidFill>
            <a:schemeClr val="tx1"/>
          </a:solidFill>
          <a:latin typeface="+mn-lt"/>
          <a:ea typeface="+mn-ea"/>
          <a:cs typeface="+mn-cs"/>
        </a:defRPr>
      </a:lvl8pPr>
      <a:lvl9pPr marL="2688916" algn="l" defTabSz="672229"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azure.microsoft.com/en-us/services/cognitive-servic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eu.luis.ai/" TargetMode="External"/><Relationship Id="rId7" Type="http://schemas.openxmlformats.org/officeDocument/2006/relationships/image" Target="../media/image28.gif"/><Relationship Id="rId2" Type="http://schemas.openxmlformats.org/officeDocument/2006/relationships/hyperlink" Target="https://www.luis.ai/" TargetMode="Externa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hyperlink" Target="https://portal.azure.com" TargetMode="External"/><Relationship Id="rId4" Type="http://schemas.openxmlformats.org/officeDocument/2006/relationships/hyperlink" Target="https://westus.dev.cognitive.microsoft.com/docs/services/5890b47c39e2bb17b84a55ff/operations/5890b47c39e2bb052c5b9c2f" TargetMode="External"/><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bot-service/?view=azure-bot-service-4.0" TargetMode="External"/><Relationship Id="rId2" Type="http://schemas.openxmlformats.org/officeDocument/2006/relationships/hyperlink" Target="https://github.com/Microsoft/botbuilder-dotnet" TargetMode="External"/><Relationship Id="rId1" Type="http://schemas.openxmlformats.org/officeDocument/2006/relationships/slideLayout" Target="../slideLayouts/slideLayout3.xml"/><Relationship Id="rId4" Type="http://schemas.openxmlformats.org/officeDocument/2006/relationships/hyperlink" Target="https://blog.botframework.com/2018/05/07/build-a-microsoft-bot-framework-bot-with-the-bot-builder-sdk-v4/"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image" Target="../media/image31.tiff"/><Relationship Id="rId1" Type="http://schemas.openxmlformats.org/officeDocument/2006/relationships/slideLayout" Target="../slideLayouts/slideLayout71.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39.tiff"/><Relationship Id="rId4" Type="http://schemas.openxmlformats.org/officeDocument/2006/relationships/image" Target="../media/image33.tiff"/><Relationship Id="rId9" Type="http://schemas.openxmlformats.org/officeDocument/2006/relationships/image" Target="../media/image3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nyphotographic.com/" TargetMode="External"/><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hyperlink" Target="http://alphastockimages.com/" TargetMode="External"/><Relationship Id="rId4" Type="http://schemas.openxmlformats.org/officeDocument/2006/relationships/hyperlink" Target="http://creativecommons.org/licenses/by-sa/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4"/>
          </p:nvPr>
        </p:nvSpPr>
        <p:spPr/>
        <p:txBody>
          <a:bodyPr/>
          <a:lstStyle/>
          <a:p>
            <a:r>
              <a:rPr lang="de-AT" dirty="0" err="1"/>
              <a:t>Machine</a:t>
            </a:r>
            <a:r>
              <a:rPr lang="de-AT" dirty="0"/>
              <a:t> Learning Conference</a:t>
            </a:r>
            <a:endParaRPr lang="en-US" dirty="0"/>
          </a:p>
        </p:txBody>
      </p:sp>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p:txBody>
          <a:bodyPr/>
          <a:lstStyle/>
          <a:p>
            <a:r>
              <a:rPr lang="de-AT" dirty="0"/>
              <a:t>LUIS</a:t>
            </a:r>
            <a:endParaRPr lang="en-US" dirty="0"/>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a:hlinkClick r:id="rId3"/>
              </a:rPr>
              <a:t>http://www.timecockpit.com</a:t>
            </a:r>
            <a:endParaRPr lang="de-AT"/>
          </a:p>
          <a:p>
            <a:r>
              <a:rPr lang="de-AT">
                <a:hlinkClick r:id="rId4"/>
              </a:rPr>
              <a:t>rainer@timecockpit.com</a:t>
            </a:r>
            <a:endParaRPr lang="de-AT"/>
          </a:p>
          <a:p>
            <a:r>
              <a:rPr lang="de-AT"/>
              <a:t>@rstropek</a:t>
            </a:r>
            <a:endParaRPr lang="en-US" dirty="0"/>
          </a:p>
        </p:txBody>
      </p:sp>
      <p:sp>
        <p:nvSpPr>
          <p:cNvPr id="19" name="Text Placeholder 18"/>
          <p:cNvSpPr>
            <a:spLocks noGrp="1"/>
          </p:cNvSpPr>
          <p:nvPr>
            <p:ph type="body" sz="quarter" idx="25"/>
          </p:nvPr>
        </p:nvSpPr>
        <p:spPr/>
        <p:txBody>
          <a:bodyPr/>
          <a:lstStyle/>
          <a:p>
            <a:r>
              <a:rPr lang="de-AT" dirty="0"/>
              <a:t>Language Understanding</a:t>
            </a:r>
            <a:endParaRPr lang="en-US" dirty="0"/>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spTree>
    <p:extLst>
      <p:ext uri="{BB962C8B-B14F-4D97-AF65-F5344CB8AC3E}">
        <p14:creationId xmlns:p14="http://schemas.microsoft.com/office/powerpoint/2010/main" val="25435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FB32-E5F8-4736-A8E2-9AD6DDB6BA7C}"/>
              </a:ext>
            </a:extLst>
          </p:cNvPr>
          <p:cNvSpPr>
            <a:spLocks noGrp="1"/>
          </p:cNvSpPr>
          <p:nvPr>
            <p:ph type="title"/>
          </p:nvPr>
        </p:nvSpPr>
        <p:spPr/>
        <p:txBody>
          <a:bodyPr/>
          <a:lstStyle/>
          <a:p>
            <a:r>
              <a:rPr lang="en-US"/>
              <a:t>What‘s LUIS?</a:t>
            </a:r>
          </a:p>
        </p:txBody>
      </p:sp>
      <p:sp>
        <p:nvSpPr>
          <p:cNvPr id="3" name="Text Placeholder 2">
            <a:extLst>
              <a:ext uri="{FF2B5EF4-FFF2-40B4-BE49-F238E27FC236}">
                <a16:creationId xmlns:a16="http://schemas.microsoft.com/office/drawing/2014/main" id="{C26B3694-BC48-4E60-B94B-32CE02FCD87A}"/>
              </a:ext>
            </a:extLst>
          </p:cNvPr>
          <p:cNvSpPr>
            <a:spLocks noGrp="1"/>
          </p:cNvSpPr>
          <p:nvPr>
            <p:ph type="body" sz="quarter" idx="25"/>
          </p:nvPr>
        </p:nvSpPr>
        <p:spPr/>
        <p:txBody>
          <a:bodyPr/>
          <a:lstStyle/>
          <a:p>
            <a:r>
              <a:rPr lang="en-US"/>
              <a:t>LUIS as part of Microsoft‘s </a:t>
            </a:r>
            <a:r>
              <a:rPr lang="en-US">
                <a:hlinkClick r:id="rId2"/>
              </a:rPr>
              <a:t>Cognitive Services</a:t>
            </a:r>
            <a:endParaRPr lang="en-US"/>
          </a:p>
        </p:txBody>
      </p:sp>
    </p:spTree>
    <p:extLst>
      <p:ext uri="{BB962C8B-B14F-4D97-AF65-F5344CB8AC3E}">
        <p14:creationId xmlns:p14="http://schemas.microsoft.com/office/powerpoint/2010/main" val="203327372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AF3C454-EBA9-4DF5-AE39-BE16F788C18B}"/>
              </a:ext>
            </a:extLst>
          </p:cNvPr>
          <p:cNvSpPr>
            <a:spLocks noGrp="1"/>
          </p:cNvSpPr>
          <p:nvPr>
            <p:ph type="title"/>
          </p:nvPr>
        </p:nvSpPr>
        <p:spPr/>
        <p:txBody>
          <a:bodyPr/>
          <a:lstStyle/>
          <a:p>
            <a:r>
              <a:rPr lang="en-US" dirty="0"/>
              <a:t>Cognitive Services</a:t>
            </a:r>
          </a:p>
        </p:txBody>
      </p:sp>
      <p:sp>
        <p:nvSpPr>
          <p:cNvPr id="16" name="Text Placeholder 15">
            <a:extLst>
              <a:ext uri="{FF2B5EF4-FFF2-40B4-BE49-F238E27FC236}">
                <a16:creationId xmlns:a16="http://schemas.microsoft.com/office/drawing/2014/main" id="{C67330D9-09AE-4483-8582-181840DA169B}"/>
              </a:ext>
            </a:extLst>
          </p:cNvPr>
          <p:cNvSpPr>
            <a:spLocks noGrp="1"/>
          </p:cNvSpPr>
          <p:nvPr>
            <p:ph type="body" sz="quarter" idx="23"/>
          </p:nvPr>
        </p:nvSpPr>
        <p:spPr/>
        <p:txBody>
          <a:bodyPr/>
          <a:lstStyle/>
          <a:p>
            <a:endParaRPr lang="en-US" dirty="0"/>
          </a:p>
        </p:txBody>
      </p:sp>
      <p:sp>
        <p:nvSpPr>
          <p:cNvPr id="17" name="Text Placeholder 16">
            <a:extLst>
              <a:ext uri="{FF2B5EF4-FFF2-40B4-BE49-F238E27FC236}">
                <a16:creationId xmlns:a16="http://schemas.microsoft.com/office/drawing/2014/main" id="{55FDB5DE-56A4-4583-B058-8C9EE66A53FD}"/>
              </a:ext>
            </a:extLst>
          </p:cNvPr>
          <p:cNvSpPr>
            <a:spLocks noGrp="1"/>
          </p:cNvSpPr>
          <p:nvPr>
            <p:ph type="body" sz="quarter" idx="24"/>
          </p:nvPr>
        </p:nvSpPr>
        <p:spPr/>
        <p:txBody>
          <a:bodyPr/>
          <a:lstStyle/>
          <a:p>
            <a:r>
              <a:rPr lang="en-US" sz="1600" dirty="0"/>
              <a:t>Commodity services</a:t>
            </a:r>
          </a:p>
          <a:p>
            <a:pPr lvl="1"/>
            <a:r>
              <a:rPr lang="en-US" sz="1200" dirty="0"/>
              <a:t>Solve common ML problems</a:t>
            </a:r>
          </a:p>
          <a:p>
            <a:pPr>
              <a:spcBef>
                <a:spcPts val="1200"/>
              </a:spcBef>
            </a:pPr>
            <a:r>
              <a:rPr lang="en-US" sz="1600" dirty="0"/>
              <a:t>Configurable</a:t>
            </a:r>
          </a:p>
          <a:p>
            <a:pPr lvl="1"/>
            <a:r>
              <a:rPr lang="en-US" sz="1200" dirty="0"/>
              <a:t>Build custom models</a:t>
            </a:r>
          </a:p>
          <a:p>
            <a:pPr lvl="1"/>
            <a:r>
              <a:rPr lang="en-US" sz="1200" dirty="0"/>
              <a:t>Train with custom data</a:t>
            </a:r>
          </a:p>
          <a:p>
            <a:pPr>
              <a:spcBef>
                <a:spcPts val="1200"/>
              </a:spcBef>
            </a:pPr>
            <a:r>
              <a:rPr lang="en-US" sz="1600" dirty="0"/>
              <a:t>Affordable</a:t>
            </a:r>
          </a:p>
          <a:p>
            <a:pPr lvl="1"/>
            <a:r>
              <a:rPr lang="en-US" sz="1200" dirty="0"/>
              <a:t>Rich out-of-the-box functionality</a:t>
            </a:r>
          </a:p>
          <a:p>
            <a:pPr lvl="1"/>
            <a:r>
              <a:rPr lang="en-US" sz="1200" dirty="0"/>
              <a:t>Easy-to-use API (HTTP, language-specific)</a:t>
            </a:r>
          </a:p>
          <a:p>
            <a:pPr lvl="1"/>
            <a:r>
              <a:rPr lang="en-US" sz="1200" dirty="0"/>
              <a:t>Pricing models</a:t>
            </a:r>
          </a:p>
          <a:p>
            <a:pPr>
              <a:spcBef>
                <a:spcPts val="1200"/>
              </a:spcBef>
            </a:pPr>
            <a:r>
              <a:rPr lang="en-US" sz="1600" dirty="0"/>
              <a:t>Enterprise-ready</a:t>
            </a:r>
          </a:p>
          <a:p>
            <a:pPr lvl="1"/>
            <a:r>
              <a:rPr lang="en-US" sz="1200" dirty="0"/>
              <a:t>SLAs</a:t>
            </a:r>
          </a:p>
          <a:p>
            <a:pPr lvl="1"/>
            <a:r>
              <a:rPr lang="en-US" sz="1200" dirty="0"/>
              <a:t>Global availability (e.g. GDPR)</a:t>
            </a:r>
          </a:p>
        </p:txBody>
      </p:sp>
      <p:sp>
        <p:nvSpPr>
          <p:cNvPr id="18" name="Text Placeholder 17">
            <a:extLst>
              <a:ext uri="{FF2B5EF4-FFF2-40B4-BE49-F238E27FC236}">
                <a16:creationId xmlns:a16="http://schemas.microsoft.com/office/drawing/2014/main" id="{48667E5E-495D-4CD8-897C-F48278BAA6F9}"/>
              </a:ext>
            </a:extLst>
          </p:cNvPr>
          <p:cNvSpPr>
            <a:spLocks noGrp="1"/>
          </p:cNvSpPr>
          <p:nvPr>
            <p:ph type="body" sz="quarter" idx="25"/>
          </p:nvPr>
        </p:nvSpPr>
        <p:spPr/>
        <p:txBody>
          <a:bodyPr/>
          <a:lstStyle/>
          <a:p>
            <a:endParaRPr lang="en-US" dirty="0"/>
          </a:p>
        </p:txBody>
      </p:sp>
      <p:cxnSp>
        <p:nvCxnSpPr>
          <p:cNvPr id="8" name="Straight Arrow Connector 7">
            <a:extLst>
              <a:ext uri="{FF2B5EF4-FFF2-40B4-BE49-F238E27FC236}">
                <a16:creationId xmlns:a16="http://schemas.microsoft.com/office/drawing/2014/main" id="{6E976CC1-652B-4FA7-A85F-3F856355CEE8}"/>
              </a:ext>
            </a:extLst>
          </p:cNvPr>
          <p:cNvCxnSpPr>
            <a:cxnSpLocks/>
          </p:cNvCxnSpPr>
          <p:nvPr/>
        </p:nvCxnSpPr>
        <p:spPr>
          <a:xfrm flipV="1">
            <a:off x="958161" y="710534"/>
            <a:ext cx="0" cy="34563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BBA3833-1588-4F93-B6F7-218A91367BDD}"/>
              </a:ext>
            </a:extLst>
          </p:cNvPr>
          <p:cNvCxnSpPr>
            <a:cxnSpLocks/>
          </p:cNvCxnSpPr>
          <p:nvPr/>
        </p:nvCxnSpPr>
        <p:spPr>
          <a:xfrm>
            <a:off x="850657" y="4094910"/>
            <a:ext cx="47525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D98D0B-51E8-4695-A036-06FEF2F04E87}"/>
              </a:ext>
            </a:extLst>
          </p:cNvPr>
          <p:cNvSpPr txBox="1"/>
          <p:nvPr/>
        </p:nvSpPr>
        <p:spPr>
          <a:xfrm>
            <a:off x="109738" y="707116"/>
            <a:ext cx="976870" cy="586314"/>
          </a:xfrm>
          <a:prstGeom prst="rect">
            <a:avLst/>
          </a:prstGeom>
          <a:noFill/>
        </p:spPr>
        <p:txBody>
          <a:bodyPr wrap="none" lIns="182880" tIns="146304" rIns="182880" bIns="146304" rtlCol="0">
            <a:spAutoFit/>
          </a:bodyPr>
          <a:lstStyle/>
          <a:p>
            <a:pPr algn="r">
              <a:lnSpc>
                <a:spcPct val="90000"/>
              </a:lnSpc>
              <a:spcAft>
                <a:spcPts val="600"/>
              </a:spcAft>
            </a:pPr>
            <a:r>
              <a:rPr lang="en-US" sz="1050" dirty="0">
                <a:gradFill>
                  <a:gsLst>
                    <a:gs pos="2917">
                      <a:schemeClr val="tx1"/>
                    </a:gs>
                    <a:gs pos="30000">
                      <a:schemeClr val="tx1"/>
                    </a:gs>
                  </a:gsLst>
                  <a:lin ang="5400000" scaled="0"/>
                </a:gradFill>
              </a:rPr>
              <a:t>Versatility,</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Control</a:t>
            </a:r>
          </a:p>
        </p:txBody>
      </p:sp>
      <p:sp>
        <p:nvSpPr>
          <p:cNvPr id="11" name="TextBox 10">
            <a:extLst>
              <a:ext uri="{FF2B5EF4-FFF2-40B4-BE49-F238E27FC236}">
                <a16:creationId xmlns:a16="http://schemas.microsoft.com/office/drawing/2014/main" id="{A0FAC7D2-46D1-4E18-BD5C-9D86A9574E71}"/>
              </a:ext>
            </a:extLst>
          </p:cNvPr>
          <p:cNvSpPr txBox="1"/>
          <p:nvPr/>
        </p:nvSpPr>
        <p:spPr>
          <a:xfrm>
            <a:off x="4511002" y="4022902"/>
            <a:ext cx="1166025" cy="586314"/>
          </a:xfrm>
          <a:prstGeom prst="rect">
            <a:avLst/>
          </a:prstGeom>
          <a:noFill/>
        </p:spPr>
        <p:txBody>
          <a:bodyPr wrap="none" lIns="182880" tIns="146304" rIns="182880" bIns="146304" rtlCol="0">
            <a:spAutoFit/>
          </a:bodyPr>
          <a:lstStyle/>
          <a:p>
            <a:pPr algn="ctr">
              <a:lnSpc>
                <a:spcPct val="90000"/>
              </a:lnSpc>
              <a:spcAft>
                <a:spcPts val="600"/>
              </a:spcAft>
            </a:pPr>
            <a:r>
              <a:rPr lang="en-US" sz="1050" dirty="0">
                <a:gradFill>
                  <a:gsLst>
                    <a:gs pos="2917">
                      <a:schemeClr val="tx1"/>
                    </a:gs>
                    <a:gs pos="30000">
                      <a:schemeClr val="tx1"/>
                    </a:gs>
                  </a:gsLst>
                  <a:lin ang="5400000" scaled="0"/>
                </a:gradFill>
              </a:rPr>
              <a:t>Development</a:t>
            </a:r>
            <a:br>
              <a:rPr lang="en-US" sz="1050" dirty="0">
                <a:gradFill>
                  <a:gsLst>
                    <a:gs pos="2917">
                      <a:schemeClr val="tx1"/>
                    </a:gs>
                    <a:gs pos="30000">
                      <a:schemeClr val="tx1"/>
                    </a:gs>
                  </a:gsLst>
                  <a:lin ang="5400000" scaled="0"/>
                </a:gradFill>
              </a:rPr>
            </a:br>
            <a:r>
              <a:rPr lang="en-US" sz="1050" dirty="0">
                <a:gradFill>
                  <a:gsLst>
                    <a:gs pos="2917">
                      <a:schemeClr val="tx1"/>
                    </a:gs>
                    <a:gs pos="30000">
                      <a:schemeClr val="tx1"/>
                    </a:gs>
                  </a:gsLst>
                  <a:lin ang="5400000" scaled="0"/>
                </a:gradFill>
              </a:rPr>
              <a:t>Effort</a:t>
            </a:r>
          </a:p>
        </p:txBody>
      </p:sp>
      <p:sp>
        <p:nvSpPr>
          <p:cNvPr id="12" name="Oval 11">
            <a:extLst>
              <a:ext uri="{FF2B5EF4-FFF2-40B4-BE49-F238E27FC236}">
                <a16:creationId xmlns:a16="http://schemas.microsoft.com/office/drawing/2014/main" id="{89CED6DA-50AA-4E43-B9A3-A011020E4607}"/>
              </a:ext>
            </a:extLst>
          </p:cNvPr>
          <p:cNvSpPr/>
          <p:nvPr/>
        </p:nvSpPr>
        <p:spPr bwMode="auto">
          <a:xfrm>
            <a:off x="3131840" y="1038123"/>
            <a:ext cx="2402127" cy="876166"/>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lumMod val="75000"/>
                  </a:schemeClr>
                </a:solidFill>
                <a:ea typeface="Segoe UI" pitchFamily="34" charset="0"/>
                <a:cs typeface="Segoe UI" pitchFamily="34" charset="0"/>
              </a:rPr>
              <a:t>Deep Learning Toolkits</a:t>
            </a:r>
            <a:br>
              <a:rPr lang="en-US" sz="1050" b="1" dirty="0">
                <a:solidFill>
                  <a:schemeClr val="tx1">
                    <a:lumMod val="75000"/>
                  </a:schemeClr>
                </a:solidFill>
                <a:ea typeface="Segoe UI" pitchFamily="34" charset="0"/>
                <a:cs typeface="Segoe UI" pitchFamily="34" charset="0"/>
              </a:rPr>
            </a:br>
            <a:r>
              <a:rPr lang="en-US" sz="900" dirty="0">
                <a:solidFill>
                  <a:schemeClr val="tx1">
                    <a:lumMod val="75000"/>
                  </a:schemeClr>
                </a:solidFill>
                <a:ea typeface="Segoe UI" pitchFamily="34" charset="0"/>
                <a:cs typeface="Segoe UI" pitchFamily="34" charset="0"/>
              </a:rPr>
              <a:t>(e.g. CNTK, TensorFlow, etc.)</a:t>
            </a:r>
          </a:p>
        </p:txBody>
      </p:sp>
      <p:sp>
        <p:nvSpPr>
          <p:cNvPr id="13" name="Oval 12">
            <a:extLst>
              <a:ext uri="{FF2B5EF4-FFF2-40B4-BE49-F238E27FC236}">
                <a16:creationId xmlns:a16="http://schemas.microsoft.com/office/drawing/2014/main" id="{0B5DDD4B-F4DE-4B58-A7AC-D27F8AC47270}"/>
              </a:ext>
            </a:extLst>
          </p:cNvPr>
          <p:cNvSpPr/>
          <p:nvPr/>
        </p:nvSpPr>
        <p:spPr bwMode="auto">
          <a:xfrm>
            <a:off x="2025857" y="1982556"/>
            <a:ext cx="2402127" cy="876166"/>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solidFill>
                  <a:schemeClr val="tx1">
                    <a:lumMod val="75000"/>
                  </a:schemeClr>
                </a:solidFill>
                <a:ea typeface="Segoe UI" pitchFamily="34" charset="0"/>
                <a:cs typeface="Segoe UI" pitchFamily="34" charset="0"/>
              </a:rPr>
              <a:t>High-Level APIs</a:t>
            </a:r>
            <a:br>
              <a:rPr lang="en-US" sz="1050" b="1" dirty="0">
                <a:solidFill>
                  <a:schemeClr val="tx1">
                    <a:lumMod val="75000"/>
                  </a:schemeClr>
                </a:solidFill>
                <a:ea typeface="Segoe UI" pitchFamily="34" charset="0"/>
                <a:cs typeface="Segoe UI" pitchFamily="34" charset="0"/>
              </a:rPr>
            </a:br>
            <a:r>
              <a:rPr lang="en-US" sz="900" dirty="0">
                <a:solidFill>
                  <a:schemeClr val="tx1">
                    <a:lumMod val="75000"/>
                  </a:schemeClr>
                </a:solidFill>
                <a:ea typeface="Segoe UI" pitchFamily="34" charset="0"/>
                <a:cs typeface="Segoe UI" pitchFamily="34" charset="0"/>
              </a:rPr>
              <a:t>(e.g. </a:t>
            </a:r>
            <a:r>
              <a:rPr lang="en-US" sz="900" dirty="0" err="1">
                <a:solidFill>
                  <a:schemeClr val="tx1">
                    <a:lumMod val="75000"/>
                  </a:schemeClr>
                </a:solidFill>
                <a:ea typeface="Segoe UI" pitchFamily="34" charset="0"/>
                <a:cs typeface="Segoe UI" pitchFamily="34" charset="0"/>
              </a:rPr>
              <a:t>Keras</a:t>
            </a:r>
            <a:r>
              <a:rPr lang="en-US" sz="900" dirty="0">
                <a:solidFill>
                  <a:schemeClr val="tx1">
                    <a:lumMod val="75000"/>
                  </a:schemeClr>
                </a:solidFill>
                <a:ea typeface="Segoe UI" pitchFamily="34" charset="0"/>
                <a:cs typeface="Segoe UI" pitchFamily="34" charset="0"/>
              </a:rPr>
              <a:t>, etc.)</a:t>
            </a:r>
          </a:p>
        </p:txBody>
      </p:sp>
      <p:sp>
        <p:nvSpPr>
          <p:cNvPr id="14" name="Oval 13">
            <a:extLst>
              <a:ext uri="{FF2B5EF4-FFF2-40B4-BE49-F238E27FC236}">
                <a16:creationId xmlns:a16="http://schemas.microsoft.com/office/drawing/2014/main" id="{E9026BDD-E04C-4506-8A06-A33E3B792AFE}"/>
              </a:ext>
            </a:extLst>
          </p:cNvPr>
          <p:cNvSpPr/>
          <p:nvPr/>
        </p:nvSpPr>
        <p:spPr bwMode="auto">
          <a:xfrm>
            <a:off x="1107176" y="2986842"/>
            <a:ext cx="2402127" cy="8761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50" b="1" dirty="0">
                <a:gradFill>
                  <a:gsLst>
                    <a:gs pos="0">
                      <a:srgbClr val="FFFFFF"/>
                    </a:gs>
                    <a:gs pos="100000">
                      <a:srgbClr val="FFFFFF"/>
                    </a:gs>
                  </a:gsLst>
                  <a:lin ang="5400000" scaled="0"/>
                </a:gradFill>
                <a:cs typeface="Segoe UI" pitchFamily="34" charset="0"/>
              </a:rPr>
              <a:t>Cognitive Services</a:t>
            </a:r>
          </a:p>
        </p:txBody>
      </p:sp>
    </p:spTree>
    <p:extLst>
      <p:ext uri="{BB962C8B-B14F-4D97-AF65-F5344CB8AC3E}">
        <p14:creationId xmlns:p14="http://schemas.microsoft.com/office/powerpoint/2010/main" val="13815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1" y="364"/>
            <a:ext cx="9144000" cy="2491451"/>
          </a:xfrm>
          <a:prstGeom prst="rect">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01931" y="3064919"/>
            <a:ext cx="1445485" cy="960784"/>
          </a:xfrm>
          <a:prstGeom prst="rect">
            <a:avLst/>
          </a:prstGeom>
          <a:noFill/>
        </p:spPr>
        <p:txBody>
          <a:bodyPr wrap="square" lIns="134425" tIns="107541" rIns="134425" bIns="107541" rtlCol="0" anchor="t">
            <a:spAutoFit/>
          </a:bodyPr>
          <a:lstStyle/>
          <a:p>
            <a:pPr marL="0" marR="0" lvl="0" indent="0" algn="ctr" defTabSz="672100" rtl="0" eaLnBrk="1" fontAlgn="auto" latinLnBrk="0" hangingPunct="1">
              <a:lnSpc>
                <a:spcPct val="90000"/>
              </a:lnSpc>
              <a:spcBef>
                <a:spcPts val="0"/>
              </a:spcBef>
              <a:spcAft>
                <a:spcPts val="441"/>
              </a:spcAft>
              <a:buClrTx/>
              <a:buSzTx/>
              <a:buFontTx/>
              <a:buNone/>
              <a:tabLst/>
              <a:defRPr/>
            </a:pPr>
            <a:r>
              <a:rPr kumimoji="0" lang="en-US" sz="147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685805" rtl="0" eaLnBrk="1" fontAlgn="auto" latinLnBrk="0" hangingPunct="1">
              <a:lnSpc>
                <a:spcPct val="90000"/>
              </a:lnSpc>
              <a:spcBef>
                <a:spcPts val="0"/>
              </a:spcBef>
              <a:spcAft>
                <a:spcPts val="432"/>
              </a:spcAft>
              <a:buClrTx/>
              <a:buSzTx/>
              <a:buFontTx/>
              <a:buNone/>
              <a:tabLst/>
              <a:defRPr/>
            </a:pPr>
            <a: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t>
            </a:r>
            <a:b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and video</a:t>
            </a:r>
          </a:p>
        </p:txBody>
      </p:sp>
      <p:sp>
        <p:nvSpPr>
          <p:cNvPr id="19" name="TextBox 18">
            <a:extLst>
              <a:ext uri="{FF2B5EF4-FFF2-40B4-BE49-F238E27FC236}">
                <a16:creationId xmlns:a16="http://schemas.microsoft.com/office/drawing/2014/main" id="{6B5CE148-D382-4CBD-8C97-2A282769FD9D}"/>
              </a:ext>
            </a:extLst>
          </p:cNvPr>
          <p:cNvSpPr txBox="1"/>
          <p:nvPr/>
        </p:nvSpPr>
        <p:spPr>
          <a:xfrm>
            <a:off x="1661210" y="3064918"/>
            <a:ext cx="1445485" cy="1082932"/>
          </a:xfrm>
          <a:prstGeom prst="rect">
            <a:avLst/>
          </a:prstGeom>
          <a:noFill/>
        </p:spPr>
        <p:txBody>
          <a:bodyPr wrap="square" lIns="134425" tIns="107541" rIns="67232" bIns="107541" rtlCol="0" anchor="t">
            <a:spAutoFit/>
          </a:bodyPr>
          <a:lstStyle/>
          <a:p>
            <a:pPr marL="0" marR="0" lvl="0" indent="0" algn="ctr" defTabSz="672100" rtl="0" eaLnBrk="1" fontAlgn="auto" latinLnBrk="0" hangingPunct="1">
              <a:lnSpc>
                <a:spcPct val="90000"/>
              </a:lnSpc>
              <a:spcBef>
                <a:spcPts val="0"/>
              </a:spcBef>
              <a:spcAft>
                <a:spcPts val="441"/>
              </a:spcAft>
              <a:buClrTx/>
              <a:buSzTx/>
              <a:buFontTx/>
              <a:buNone/>
              <a:tabLst/>
              <a:defRPr/>
            </a:pPr>
            <a:r>
              <a:rPr kumimoji="0" lang="en-US" sz="147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685805" rtl="0" eaLnBrk="1" fontAlgn="auto" latinLnBrk="0" hangingPunct="1">
              <a:lnSpc>
                <a:spcPct val="90000"/>
              </a:lnSpc>
              <a:spcBef>
                <a:spcPts val="0"/>
              </a:spcBef>
              <a:spcAft>
                <a:spcPts val="432"/>
              </a:spcAft>
              <a:buClrTx/>
              <a:buSzTx/>
              <a:buFontTx/>
              <a:buNone/>
              <a:tabLst/>
              <a:defRPr/>
            </a:pPr>
            <a: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Hear and speak </a:t>
            </a:r>
            <a:b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to your users by filtering noise, identifying speakers, and understanding intent</a:t>
            </a:r>
          </a:p>
        </p:txBody>
      </p:sp>
      <p:sp>
        <p:nvSpPr>
          <p:cNvPr id="20" name="TextBox 19">
            <a:extLst>
              <a:ext uri="{FF2B5EF4-FFF2-40B4-BE49-F238E27FC236}">
                <a16:creationId xmlns:a16="http://schemas.microsoft.com/office/drawing/2014/main" id="{26531891-CD1C-4FB8-AC91-34670C52B4AF}"/>
              </a:ext>
            </a:extLst>
          </p:cNvPr>
          <p:cNvSpPr txBox="1"/>
          <p:nvPr/>
        </p:nvSpPr>
        <p:spPr>
          <a:xfrm>
            <a:off x="4579768" y="3064918"/>
            <a:ext cx="1445485" cy="1082932"/>
          </a:xfrm>
          <a:prstGeom prst="rect">
            <a:avLst/>
          </a:prstGeom>
          <a:noFill/>
        </p:spPr>
        <p:txBody>
          <a:bodyPr wrap="square" lIns="134425" tIns="107541" rIns="134425" bIns="107541" rtlCol="0" anchor="t">
            <a:spAutoFit/>
          </a:bodyPr>
          <a:lstStyle/>
          <a:p>
            <a:pPr marL="0" marR="0" lvl="0" indent="0" algn="ctr" defTabSz="672100" rtl="0" eaLnBrk="1" fontAlgn="auto" latinLnBrk="0" hangingPunct="1">
              <a:lnSpc>
                <a:spcPct val="90000"/>
              </a:lnSpc>
              <a:spcBef>
                <a:spcPts val="0"/>
              </a:spcBef>
              <a:spcAft>
                <a:spcPts val="441"/>
              </a:spcAft>
              <a:buClrTx/>
              <a:buSzTx/>
              <a:buFontTx/>
              <a:buNone/>
              <a:tabLst/>
              <a:defRPr/>
            </a:pPr>
            <a:r>
              <a:rPr kumimoji="0" lang="en-US" sz="147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ctr" defTabSz="685805" rtl="0" eaLnBrk="1" fontAlgn="auto" latinLnBrk="0" hangingPunct="1">
              <a:lnSpc>
                <a:spcPct val="90000"/>
              </a:lnSpc>
              <a:spcBef>
                <a:spcPts val="0"/>
              </a:spcBef>
              <a:spcAft>
                <a:spcPts val="432"/>
              </a:spcAft>
              <a:buClrTx/>
              <a:buSzTx/>
              <a:buFontTx/>
              <a:buNone/>
              <a:tabLst/>
              <a:defRPr/>
            </a:pPr>
            <a: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Tap into rich knowledge amassed from the web, academia, or your </a:t>
            </a:r>
            <a:b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own data</a:t>
            </a:r>
          </a:p>
        </p:txBody>
      </p:sp>
      <p:sp>
        <p:nvSpPr>
          <p:cNvPr id="21" name="TextBox 20">
            <a:extLst>
              <a:ext uri="{FF2B5EF4-FFF2-40B4-BE49-F238E27FC236}">
                <a16:creationId xmlns:a16="http://schemas.microsoft.com/office/drawing/2014/main" id="{D774DB6C-D485-4533-A9F9-B16C2241F6EF}"/>
              </a:ext>
            </a:extLst>
          </p:cNvPr>
          <p:cNvSpPr txBox="1"/>
          <p:nvPr/>
        </p:nvSpPr>
        <p:spPr>
          <a:xfrm>
            <a:off x="3120489" y="3064918"/>
            <a:ext cx="1445485" cy="1049590"/>
          </a:xfrm>
          <a:prstGeom prst="rect">
            <a:avLst/>
          </a:prstGeom>
          <a:noFill/>
        </p:spPr>
        <p:txBody>
          <a:bodyPr wrap="square" lIns="134425" tIns="107541" rIns="134425" bIns="107541" rtlCol="0" anchor="t">
            <a:spAutoFit/>
          </a:bodyPr>
          <a:lstStyle/>
          <a:p>
            <a:pPr marL="0" marR="0" lvl="0" indent="0" algn="ctr" defTabSz="672100" rtl="0" eaLnBrk="1" fontAlgn="auto" latinLnBrk="0" hangingPunct="1">
              <a:lnSpc>
                <a:spcPct val="90000"/>
              </a:lnSpc>
              <a:spcBef>
                <a:spcPts val="0"/>
              </a:spcBef>
              <a:spcAft>
                <a:spcPts val="441"/>
              </a:spcAft>
              <a:buClrTx/>
              <a:buSzTx/>
              <a:buFontTx/>
              <a:buNone/>
              <a:tabLst/>
              <a:defRPr/>
            </a:pPr>
            <a:r>
              <a:rPr kumimoji="0" lang="en-US" sz="147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685805" rtl="0" eaLnBrk="1" fontAlgn="auto" latinLnBrk="0" hangingPunct="1">
              <a:lnSpc>
                <a:spcPct val="90000"/>
              </a:lnSpc>
              <a:spcBef>
                <a:spcPts val="0"/>
              </a:spcBef>
              <a:spcAft>
                <a:spcPts val="432"/>
              </a:spcAft>
              <a:buClrTx/>
              <a:buSzTx/>
              <a:buFontTx/>
              <a:buNone/>
              <a:tabLst/>
              <a:defRPr/>
            </a:pPr>
            <a: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a:p>
            <a:pPr marL="0" marR="0" lvl="0" indent="0" algn="ctr" defTabSz="672100" rtl="0" eaLnBrk="1" fontAlgn="auto" latinLnBrk="0" hangingPunct="1">
              <a:lnSpc>
                <a:spcPct val="90000"/>
              </a:lnSpc>
              <a:spcBef>
                <a:spcPts val="0"/>
              </a:spcBef>
              <a:spcAft>
                <a:spcPts val="441"/>
              </a:spcAft>
              <a:buClrTx/>
              <a:buSzTx/>
              <a:buFontTx/>
              <a:buNone/>
              <a:tabLst/>
              <a:defRPr/>
            </a:pPr>
            <a:endParaRPr kumimoji="0" lang="en-US" sz="1153" b="0"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7498326" y="3064918"/>
            <a:ext cx="1445485" cy="1327230"/>
          </a:xfrm>
          <a:prstGeom prst="rect">
            <a:avLst/>
          </a:prstGeom>
          <a:noFill/>
        </p:spPr>
        <p:txBody>
          <a:bodyPr wrap="square" lIns="134425" tIns="107541" rIns="134425" bIns="107541" rtlCol="0" anchor="t">
            <a:spAutoFit/>
          </a:bodyPr>
          <a:lstStyle/>
          <a:p>
            <a:pPr marL="0" marR="0" lvl="0" indent="0" algn="ctr" defTabSz="672100" rtl="0" eaLnBrk="1" fontAlgn="auto" latinLnBrk="0" hangingPunct="1">
              <a:lnSpc>
                <a:spcPct val="90000"/>
              </a:lnSpc>
              <a:spcBef>
                <a:spcPts val="0"/>
              </a:spcBef>
              <a:spcAft>
                <a:spcPts val="441"/>
              </a:spcAft>
              <a:buClrTx/>
              <a:buSzTx/>
              <a:buFontTx/>
              <a:buNone/>
              <a:tabLst/>
              <a:defRPr/>
            </a:pPr>
            <a:r>
              <a:rPr kumimoji="0" lang="en-US" sz="147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1730" b="1" i="0" u="none" strike="noStrike" kern="1200" cap="none" spc="0" normalizeH="0" baseline="0" noProof="0" dirty="0">
              <a:ln>
                <a:noFill/>
              </a:ln>
              <a:gradFill>
                <a:gsLst>
                  <a:gs pos="64545">
                    <a:srgbClr val="353535"/>
                  </a:gs>
                  <a:gs pos="4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672100" rtl="0" eaLnBrk="1" fontAlgn="auto" latinLnBrk="0" hangingPunct="1">
              <a:lnSpc>
                <a:spcPct val="90000"/>
              </a:lnSpc>
              <a:spcBef>
                <a:spcPts val="0"/>
              </a:spcBef>
              <a:spcAft>
                <a:spcPts val="441"/>
              </a:spcAft>
              <a:buClrTx/>
              <a:buSzTx/>
              <a:buFontTx/>
              <a:buNone/>
              <a:tabLst/>
              <a:defRPr/>
            </a:pPr>
            <a: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&amp; give feedback on new technologies before general availability</a:t>
            </a:r>
          </a:p>
        </p:txBody>
      </p:sp>
      <p:sp>
        <p:nvSpPr>
          <p:cNvPr id="28" name="TextBox 27">
            <a:extLst>
              <a:ext uri="{FF2B5EF4-FFF2-40B4-BE49-F238E27FC236}">
                <a16:creationId xmlns:a16="http://schemas.microsoft.com/office/drawing/2014/main" id="{69BFCF29-AE15-44DB-8239-E086782C646E}"/>
              </a:ext>
            </a:extLst>
          </p:cNvPr>
          <p:cNvSpPr txBox="1"/>
          <p:nvPr/>
        </p:nvSpPr>
        <p:spPr>
          <a:xfrm>
            <a:off x="6039047" y="3064919"/>
            <a:ext cx="1445485" cy="960784"/>
          </a:xfrm>
          <a:prstGeom prst="rect">
            <a:avLst/>
          </a:prstGeom>
          <a:noFill/>
        </p:spPr>
        <p:txBody>
          <a:bodyPr wrap="square" lIns="134425" tIns="107541" rIns="134425" bIns="107541" rtlCol="0" anchor="t">
            <a:spAutoFit/>
          </a:bodyPr>
          <a:lstStyle/>
          <a:p>
            <a:pPr marL="0" marR="0" lvl="0" indent="0" algn="ctr" defTabSz="672100" rtl="0" eaLnBrk="1" fontAlgn="auto" latinLnBrk="0" hangingPunct="1">
              <a:lnSpc>
                <a:spcPct val="90000"/>
              </a:lnSpc>
              <a:spcBef>
                <a:spcPts val="0"/>
              </a:spcBef>
              <a:spcAft>
                <a:spcPts val="441"/>
              </a:spcAft>
              <a:buClrTx/>
              <a:buSzTx/>
              <a:buFontTx/>
              <a:buNone/>
              <a:tabLst/>
              <a:defRPr/>
            </a:pPr>
            <a:r>
              <a:rPr kumimoji="0" lang="en-US" sz="147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685805" rtl="0" eaLnBrk="1" fontAlgn="auto" latinLnBrk="0" hangingPunct="1">
              <a:lnSpc>
                <a:spcPct val="90000"/>
              </a:lnSpc>
              <a:spcBef>
                <a:spcPts val="0"/>
              </a:spcBef>
              <a:spcAft>
                <a:spcPts val="432"/>
              </a:spcAft>
              <a:buClrTx/>
              <a:buSzTx/>
              <a:buFontTx/>
              <a:buNone/>
              <a:tabLst/>
              <a:defRPr/>
            </a:pPr>
            <a:r>
              <a:rPr kumimoji="0" lang="en-US" sz="882"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 APIs</a:t>
            </a:r>
          </a:p>
        </p:txBody>
      </p:sp>
      <p:sp>
        <p:nvSpPr>
          <p:cNvPr id="34" name="Rectangle 33"/>
          <p:cNvSpPr/>
          <p:nvPr/>
        </p:nvSpPr>
        <p:spPr bwMode="auto">
          <a:xfrm>
            <a:off x="1" y="-31641"/>
            <a:ext cx="9157443" cy="2523456"/>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marL="0" marR="0" lvl="0" indent="0" algn="ctr" defTabSz="672139" rtl="0" eaLnBrk="1" fontAlgn="base" latinLnBrk="0" hangingPunct="1">
              <a:lnSpc>
                <a:spcPct val="90000"/>
              </a:lnSpc>
              <a:spcBef>
                <a:spcPct val="0"/>
              </a:spcBef>
              <a:spcAft>
                <a:spcPct val="0"/>
              </a:spcAft>
              <a:buClrTx/>
              <a:buSzTx/>
              <a:buFontTx/>
              <a:buNone/>
              <a:tabLst/>
              <a:defRPr/>
            </a:pPr>
            <a:endParaRPr kumimoji="0" lang="en-US" sz="173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a:xfrm>
            <a:off x="179512" y="457601"/>
            <a:ext cx="5471400" cy="1230593"/>
          </a:xfrm>
          <a:prstGeom prst="rect">
            <a:avLst/>
          </a:prstGeom>
        </p:spPr>
        <p:txBody>
          <a:bodyPr wrap="square" anchor="ctr">
            <a:spAutoFit/>
          </a:bodyPr>
          <a:lstStyle/>
          <a:p>
            <a:pPr marL="0" marR="0" lvl="0" indent="0" algn="l" defTabSz="672100" rtl="0" eaLnBrk="1" fontAlgn="auto" latinLnBrk="0" hangingPunct="1">
              <a:lnSpc>
                <a:spcPct val="90000"/>
              </a:lnSpc>
              <a:spcBef>
                <a:spcPts val="0"/>
              </a:spcBef>
              <a:spcAft>
                <a:spcPts val="1080"/>
              </a:spcAft>
              <a:buClrTx/>
              <a:buSzTx/>
              <a:buFontTx/>
              <a:buNone/>
              <a:tabLst/>
              <a:defRPr/>
            </a:pPr>
            <a:r>
              <a:rPr kumimoji="0" lang="en-US" altLang="en-US" sz="32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672100" rtl="0" eaLnBrk="1" fontAlgn="auto" latinLnBrk="0" hangingPunct="1">
              <a:lnSpc>
                <a:spcPct val="90000"/>
              </a:lnSpc>
              <a:spcBef>
                <a:spcPts val="0"/>
              </a:spcBef>
              <a:spcAft>
                <a:spcPts val="1080"/>
              </a:spcAft>
              <a:buClrTx/>
              <a:buSzTx/>
              <a:buFontTx/>
              <a:buNone/>
              <a:tabLst/>
              <a:defRPr/>
            </a:pPr>
            <a:r>
              <a:rPr kumimoji="0" lang="en-US" sz="20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Make ML available to developers </a:t>
            </a:r>
            <a:br>
              <a:rPr kumimoji="0" lang="en-US" sz="20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br>
            <a:r>
              <a:rPr kumimoji="0" lang="en-US" sz="20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without deep ML skills</a:t>
            </a:r>
          </a:p>
        </p:txBody>
      </p:sp>
      <p:cxnSp>
        <p:nvCxnSpPr>
          <p:cNvPr id="13" name="Straight Connector 12"/>
          <p:cNvCxnSpPr/>
          <p:nvPr/>
        </p:nvCxnSpPr>
        <p:spPr>
          <a:xfrm>
            <a:off x="1" y="2484782"/>
            <a:ext cx="915744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899119" y="2158032"/>
            <a:ext cx="806782" cy="806782"/>
            <a:chOff x="6572278" y="3003552"/>
            <a:chExt cx="1097280" cy="1097280"/>
          </a:xfrm>
        </p:grpSpPr>
        <p:sp>
          <p:nvSpPr>
            <p:cNvPr id="89" name="Oval 88"/>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1" name="Freeform 5"/>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1"/>
            </a:solidFill>
            <a:ln>
              <a:noFill/>
            </a:ln>
            <a:extLst/>
          </p:spPr>
          <p:txBody>
            <a:bodyPr vert="horz" wrap="square" lIns="67222" tIns="33611" rIns="67222" bIns="33611" numCol="1" anchor="t" anchorCtr="0" compatLnSpc="1">
              <a:prstTxWarp prst="textNoShape">
                <a:avLst/>
              </a:prstTxWarp>
            </a:bodyPr>
            <a:lstStyle/>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9" name="Group 8"/>
          <p:cNvGrpSpPr/>
          <p:nvPr/>
        </p:nvGrpSpPr>
        <p:grpSpPr>
          <a:xfrm>
            <a:off x="6358399" y="2158032"/>
            <a:ext cx="806782" cy="806782"/>
            <a:chOff x="8455454" y="3003552"/>
            <a:chExt cx="1097280" cy="1097280"/>
          </a:xfrm>
        </p:grpSpPr>
        <p:sp>
          <p:nvSpPr>
            <p:cNvPr id="90" name="Oval 89"/>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60" name="Group 59"/>
            <p:cNvGrpSpPr/>
            <p:nvPr/>
          </p:nvGrpSpPr>
          <p:grpSpPr>
            <a:xfrm>
              <a:off x="8723741" y="3290119"/>
              <a:ext cx="560707" cy="524147"/>
              <a:chOff x="234470" y="477216"/>
              <a:chExt cx="560707" cy="524147"/>
            </a:xfrm>
          </p:grpSpPr>
          <p:sp>
            <p:nvSpPr>
              <p:cNvPr id="61" name="Freeform 14"/>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505050"/>
                  </a:solidFill>
                  <a:effectLst/>
                  <a:uLnTx/>
                  <a:uFillTx/>
                  <a:latin typeface="Segoe UI Semilight"/>
                  <a:ea typeface="+mn-ea"/>
                  <a:cs typeface="+mn-cs"/>
                </a:endParaRPr>
              </a:p>
            </p:txBody>
          </p:sp>
          <p:grpSp>
            <p:nvGrpSpPr>
              <p:cNvPr id="62" name="Group 61"/>
              <p:cNvGrpSpPr/>
              <p:nvPr/>
            </p:nvGrpSpPr>
            <p:grpSpPr>
              <a:xfrm>
                <a:off x="350114" y="477216"/>
                <a:ext cx="445063" cy="423192"/>
                <a:chOff x="350114" y="477216"/>
                <a:chExt cx="445063" cy="423192"/>
              </a:xfrm>
            </p:grpSpPr>
            <p:sp>
              <p:nvSpPr>
                <p:cNvPr id="63" name="Oval 13"/>
                <p:cNvSpPr>
                  <a:spLocks noChangeArrowheads="1"/>
                </p:cNvSpPr>
                <p:nvPr/>
              </p:nvSpPr>
              <p:spPr bwMode="auto">
                <a:xfrm>
                  <a:off x="350114" y="477216"/>
                  <a:ext cx="445063" cy="42319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 name="Oval 13"/>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67222" tIns="33611" rIns="67222" bIns="33611" numCol="1" anchor="t" anchorCtr="0" compatLnSpc="1">
                  <a:prstTxWarp prst="textNoShape">
                    <a:avLst/>
                  </a:prstTxWarp>
                </a:bodyPr>
                <a:lstStyle/>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10" name="Group 9"/>
          <p:cNvGrpSpPr/>
          <p:nvPr/>
        </p:nvGrpSpPr>
        <p:grpSpPr>
          <a:xfrm>
            <a:off x="7817677" y="2158032"/>
            <a:ext cx="806782" cy="806782"/>
            <a:chOff x="10520187" y="3040063"/>
            <a:chExt cx="1097280" cy="1097280"/>
          </a:xfrm>
        </p:grpSpPr>
        <p:sp>
          <p:nvSpPr>
            <p:cNvPr id="91" name="Oval 90"/>
            <p:cNvSpPr/>
            <p:nvPr/>
          </p:nvSpPr>
          <p:spPr bwMode="auto">
            <a:xfrm>
              <a:off x="10520187"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67" name="Group 66">
              <a:extLst/>
            </p:cNvPr>
            <p:cNvGrpSpPr/>
            <p:nvPr/>
          </p:nvGrpSpPr>
          <p:grpSpPr>
            <a:xfrm>
              <a:off x="10844633" y="3350885"/>
              <a:ext cx="448389" cy="475636"/>
              <a:chOff x="1976972" y="1401677"/>
              <a:chExt cx="467797" cy="692886"/>
            </a:xfrm>
            <a:solidFill>
              <a:schemeClr val="accent1"/>
            </a:solidFill>
          </p:grpSpPr>
          <p:sp>
            <p:nvSpPr>
              <p:cNvPr id="68" name="Freeform 413">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1" tIns="32950" rIns="65901" bIns="32950" numCol="1" anchor="t" anchorCtr="0" compatLnSpc="1">
                <a:prstTxWarp prst="textNoShape">
                  <a:avLst/>
                </a:prstTxWarp>
              </a:bodyPr>
              <a:lstStyle/>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414">
                <a:extLst/>
              </p:cNvPr>
              <p:cNvSpPr>
                <a:spLocks/>
              </p:cNvSpPr>
              <p:nvPr/>
            </p:nvSpPr>
            <p:spPr bwMode="auto">
              <a:xfrm>
                <a:off x="1976972" y="1440823"/>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1" tIns="32950" rIns="65901" bIns="32950" numCol="1" anchor="t" anchorCtr="0" compatLnSpc="1">
                <a:prstTxWarp prst="textNoShape">
                  <a:avLst/>
                </a:prstTxWarp>
              </a:bodyPr>
              <a:lstStyle/>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Freeform 415">
                <a:extLst/>
              </p:cNvPr>
              <p:cNvSpPr>
                <a:spLocks/>
              </p:cNvSpPr>
              <p:nvPr/>
            </p:nvSpPr>
            <p:spPr bwMode="auto">
              <a:xfrm>
                <a:off x="2117898" y="1401677"/>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1" tIns="32950" rIns="65901" bIns="32950" numCol="1" anchor="t" anchorCtr="0" compatLnSpc="1">
                <a:prstTxWarp prst="textNoShape">
                  <a:avLst/>
                </a:prstTxWarp>
              </a:bodyPr>
              <a:lstStyle/>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416">
                <a:extLst/>
              </p:cNvPr>
              <p:cNvSpPr>
                <a:spLocks noEditPoints="1"/>
              </p:cNvSpPr>
              <p:nvPr/>
            </p:nvSpPr>
            <p:spPr bwMode="auto">
              <a:xfrm>
                <a:off x="2139429" y="1838157"/>
                <a:ext cx="90036" cy="88079"/>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2 h 21"/>
                  <a:gd name="T12" fmla="*/ 2 w 21"/>
                  <a:gd name="T13" fmla="*/ 11 h 21"/>
                  <a:gd name="T14" fmla="*/ 11 w 21"/>
                  <a:gd name="T15" fmla="*/ 19 h 21"/>
                  <a:gd name="T16" fmla="*/ 19 w 21"/>
                  <a:gd name="T17" fmla="*/ 11 h 21"/>
                  <a:gd name="T18" fmla="*/ 11 w 21"/>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6"/>
                      <a:pt x="0" y="11"/>
                    </a:cubicBezTo>
                    <a:cubicBezTo>
                      <a:pt x="0" y="5"/>
                      <a:pt x="5" y="0"/>
                      <a:pt x="11" y="0"/>
                    </a:cubicBezTo>
                    <a:cubicBezTo>
                      <a:pt x="16" y="0"/>
                      <a:pt x="21" y="5"/>
                      <a:pt x="21" y="11"/>
                    </a:cubicBezTo>
                    <a:cubicBezTo>
                      <a:pt x="21" y="16"/>
                      <a:pt x="16" y="21"/>
                      <a:pt x="11" y="21"/>
                    </a:cubicBezTo>
                    <a:close/>
                    <a:moveTo>
                      <a:pt x="11" y="2"/>
                    </a:moveTo>
                    <a:cubicBezTo>
                      <a:pt x="6" y="2"/>
                      <a:pt x="2" y="6"/>
                      <a:pt x="2" y="11"/>
                    </a:cubicBezTo>
                    <a:cubicBezTo>
                      <a:pt x="2" y="15"/>
                      <a:pt x="6" y="19"/>
                      <a:pt x="11" y="19"/>
                    </a:cubicBezTo>
                    <a:cubicBezTo>
                      <a:pt x="15" y="19"/>
                      <a:pt x="19" y="15"/>
                      <a:pt x="19" y="11"/>
                    </a:cubicBezTo>
                    <a:cubicBezTo>
                      <a:pt x="19" y="6"/>
                      <a:pt x="15"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1" tIns="32950" rIns="65901" bIns="32950" numCol="1" anchor="t" anchorCtr="0" compatLnSpc="1">
                <a:prstTxWarp prst="textNoShape">
                  <a:avLst/>
                </a:prstTxWarp>
              </a:bodyPr>
              <a:lstStyle/>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417">
                <a:extLst/>
              </p:cNvPr>
              <p:cNvSpPr>
                <a:spLocks noChangeArrowheads="1"/>
              </p:cNvSpPr>
              <p:nvPr/>
            </p:nvSpPr>
            <p:spPr bwMode="auto">
              <a:xfrm>
                <a:off x="2174661" y="1875345"/>
                <a:ext cx="101780" cy="1076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1" tIns="32950" rIns="65901" bIns="32950" numCol="1" anchor="t" anchorCtr="0" compatLnSpc="1">
                <a:prstTxWarp prst="textNoShape">
                  <a:avLst/>
                </a:prstTxWarp>
              </a:bodyPr>
              <a:lstStyle/>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419">
                <a:extLst/>
              </p:cNvPr>
              <p:cNvSpPr>
                <a:spLocks noChangeArrowheads="1"/>
              </p:cNvSpPr>
              <p:nvPr/>
            </p:nvSpPr>
            <p:spPr bwMode="auto">
              <a:xfrm>
                <a:off x="2156382" y="1474098"/>
                <a:ext cx="111567" cy="254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5901" tIns="32950" rIns="65901" bIns="32950" numCol="1" anchor="t" anchorCtr="0" compatLnSpc="1">
                <a:prstTxWarp prst="textNoShape">
                  <a:avLst/>
                </a:prstTxWarp>
              </a:bodyPr>
              <a:lstStyle/>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298"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82" name="Group 81"/>
          <p:cNvGrpSpPr/>
          <p:nvPr/>
        </p:nvGrpSpPr>
        <p:grpSpPr>
          <a:xfrm>
            <a:off x="521282" y="2158032"/>
            <a:ext cx="806782" cy="806782"/>
            <a:chOff x="1635346" y="1767983"/>
            <a:chExt cx="1287898" cy="1287898"/>
          </a:xfrm>
        </p:grpSpPr>
        <p:sp>
          <p:nvSpPr>
            <p:cNvPr id="83" name="Oval 82"/>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4" name="Picture 83"/>
            <p:cNvPicPr>
              <a:picLocks noChangeAspect="1"/>
            </p:cNvPicPr>
            <p:nvPr/>
          </p:nvPicPr>
          <p:blipFill rotWithShape="1">
            <a:blip r:embed="rId4" cstate="print">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5" name="Group 84"/>
          <p:cNvGrpSpPr/>
          <p:nvPr/>
        </p:nvGrpSpPr>
        <p:grpSpPr>
          <a:xfrm>
            <a:off x="1980561" y="2158032"/>
            <a:ext cx="806782" cy="806782"/>
            <a:chOff x="1920558" y="3040063"/>
            <a:chExt cx="1097280" cy="1097280"/>
          </a:xfrm>
        </p:grpSpPr>
        <p:sp>
          <p:nvSpPr>
            <p:cNvPr id="86" name="Oval 85"/>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p:cNvPicPr>
              <a:picLocks noChangeAspect="1"/>
            </p:cNvPicPr>
            <p:nvPr/>
          </p:nvPicPr>
          <p:blipFill rotWithShape="1">
            <a:blip r:embed="rId5" cstate="print">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7" name="Group 6"/>
          <p:cNvGrpSpPr/>
          <p:nvPr/>
        </p:nvGrpSpPr>
        <p:grpSpPr>
          <a:xfrm>
            <a:off x="3439840" y="2158032"/>
            <a:ext cx="806782" cy="806782"/>
            <a:chOff x="4855674" y="5840868"/>
            <a:chExt cx="1097280" cy="1097280"/>
          </a:xfrm>
        </p:grpSpPr>
        <p:sp>
          <p:nvSpPr>
            <p:cNvPr id="88" name="Oval 87"/>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8" name="Freeform 9"/>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1"/>
            </a:solidFill>
            <a:ln>
              <a:noFill/>
            </a:ln>
            <a:extLst/>
          </p:spPr>
          <p:txBody>
            <a:bodyPr vert="horz" wrap="square" lIns="67222" tIns="33611" rIns="67222" bIns="33611" numCol="1" anchor="t" anchorCtr="0" compatLnSpc="1">
              <a:prstTxWarp prst="textNoShape">
                <a:avLst/>
              </a:prstTxWarp>
            </a:bodyPr>
            <a:lstStyle/>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 name="Rectangle 1">
            <a:extLst>
              <a:ext uri="{FF2B5EF4-FFF2-40B4-BE49-F238E27FC236}">
                <a16:creationId xmlns:a16="http://schemas.microsoft.com/office/drawing/2014/main" id="{2F599602-6395-4404-9260-7763C7553361}"/>
              </a:ext>
            </a:extLst>
          </p:cNvPr>
          <p:cNvSpPr/>
          <p:nvPr/>
        </p:nvSpPr>
        <p:spPr bwMode="auto">
          <a:xfrm>
            <a:off x="3106695" y="1923678"/>
            <a:ext cx="1481357" cy="21020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AT"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472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p:cTn id="7" dur="500" fill="hold"/>
                                        <p:tgtEl>
                                          <p:spTgt spid="82"/>
                                        </p:tgtEl>
                                        <p:attrNameLst>
                                          <p:attrName>ppt_w</p:attrName>
                                        </p:attrNameLst>
                                      </p:cBhvr>
                                      <p:tavLst>
                                        <p:tav tm="0">
                                          <p:val>
                                            <p:fltVal val="0"/>
                                          </p:val>
                                        </p:tav>
                                        <p:tav tm="100000">
                                          <p:val>
                                            <p:strVal val="#ppt_w"/>
                                          </p:val>
                                        </p:tav>
                                      </p:tavLst>
                                    </p:anim>
                                    <p:anim calcmode="lin" valueType="num">
                                      <p:cBhvr>
                                        <p:cTn id="8" dur="500" fill="hold"/>
                                        <p:tgtEl>
                                          <p:spTgt spid="82"/>
                                        </p:tgtEl>
                                        <p:attrNameLst>
                                          <p:attrName>ppt_h</p:attrName>
                                        </p:attrNameLst>
                                      </p:cBhvr>
                                      <p:tavLst>
                                        <p:tav tm="0">
                                          <p:val>
                                            <p:fltVal val="0"/>
                                          </p:val>
                                        </p:tav>
                                        <p:tav tm="100000">
                                          <p:val>
                                            <p:strVal val="#ppt_h"/>
                                          </p:val>
                                        </p:tav>
                                      </p:tavLst>
                                    </p:anim>
                                    <p:animEffect transition="in" filter="fade">
                                      <p:cBhvr>
                                        <p:cTn id="9" dur="500"/>
                                        <p:tgtEl>
                                          <p:spTgt spid="82"/>
                                        </p:tgtEl>
                                      </p:cBhvr>
                                    </p:animEffect>
                                  </p:childTnLst>
                                </p:cTn>
                              </p:par>
                              <p:par>
                                <p:cTn id="10" presetID="53" presetClass="entr" presetSubtype="16" fill="hold" nodeType="withEffect">
                                  <p:stCondLst>
                                    <p:cond delay="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F7CD98-7052-405C-BB6B-F9D46F9EE743}"/>
              </a:ext>
            </a:extLst>
          </p:cNvPr>
          <p:cNvSpPr>
            <a:spLocks noGrp="1"/>
          </p:cNvSpPr>
          <p:nvPr>
            <p:ph type="title"/>
          </p:nvPr>
        </p:nvSpPr>
        <p:spPr/>
        <p:txBody>
          <a:bodyPr/>
          <a:lstStyle/>
          <a:p>
            <a:r>
              <a:rPr lang="en-US" sz="4000"/>
              <a:t>Bots and Language Understanding</a:t>
            </a:r>
          </a:p>
        </p:txBody>
      </p:sp>
      <p:sp>
        <p:nvSpPr>
          <p:cNvPr id="5" name="Content Placeholder 4">
            <a:extLst>
              <a:ext uri="{FF2B5EF4-FFF2-40B4-BE49-F238E27FC236}">
                <a16:creationId xmlns:a16="http://schemas.microsoft.com/office/drawing/2014/main" id="{A3243406-E96F-4BB8-B082-6F9003117362}"/>
              </a:ext>
            </a:extLst>
          </p:cNvPr>
          <p:cNvSpPr>
            <a:spLocks noGrp="1"/>
          </p:cNvSpPr>
          <p:nvPr>
            <p:ph sz="quarter" idx="12"/>
          </p:nvPr>
        </p:nvSpPr>
        <p:spPr/>
        <p:txBody>
          <a:bodyPr/>
          <a:lstStyle/>
          <a:p>
            <a:r>
              <a:rPr lang="en-US" dirty="0"/>
              <a:t>Don‘t want to solve the Turing Test</a:t>
            </a:r>
          </a:p>
          <a:p>
            <a:pPr lvl="1"/>
            <a:r>
              <a:rPr lang="en-US" dirty="0"/>
              <a:t>Simple task automation utility</a:t>
            </a:r>
          </a:p>
          <a:p>
            <a:pPr lvl="1"/>
            <a:r>
              <a:rPr lang="en-US" dirty="0"/>
              <a:t>Apps with a new UI</a:t>
            </a:r>
          </a:p>
          <a:p>
            <a:pPr>
              <a:spcBef>
                <a:spcPts val="1200"/>
              </a:spcBef>
            </a:pPr>
            <a:r>
              <a:rPr lang="en-US" dirty="0">
                <a:solidFill>
                  <a:schemeClr val="accent2"/>
                </a:solidFill>
              </a:rPr>
              <a:t>Intention</a:t>
            </a:r>
            <a:r>
              <a:rPr lang="en-US" dirty="0"/>
              <a:t> recognition</a:t>
            </a:r>
          </a:p>
          <a:p>
            <a:pPr lvl="1"/>
            <a:r>
              <a:rPr lang="en-US" dirty="0"/>
              <a:t>Understand the users intent</a:t>
            </a:r>
            <a:r>
              <a:rPr lang="en-US" dirty="0">
                <a:solidFill>
                  <a:schemeClr val="accent2"/>
                </a:solidFill>
              </a:rPr>
              <a:t> </a:t>
            </a:r>
            <a:r>
              <a:rPr lang="en-US" dirty="0"/>
              <a:t>from a given message</a:t>
            </a:r>
          </a:p>
          <a:p>
            <a:pPr lvl="1"/>
            <a:r>
              <a:rPr lang="en-US" dirty="0"/>
              <a:t>Source: Text or audio</a:t>
            </a:r>
          </a:p>
          <a:p>
            <a:pPr>
              <a:spcBef>
                <a:spcPts val="1200"/>
              </a:spcBef>
            </a:pPr>
            <a:r>
              <a:rPr lang="en-US" dirty="0">
                <a:solidFill>
                  <a:schemeClr val="accent2"/>
                </a:solidFill>
              </a:rPr>
              <a:t>Entity</a:t>
            </a:r>
            <a:r>
              <a:rPr lang="en-US" dirty="0"/>
              <a:t> extraction</a:t>
            </a:r>
          </a:p>
          <a:p>
            <a:pPr lvl="1"/>
            <a:r>
              <a:rPr lang="en-US" dirty="0"/>
              <a:t>Extract parameters (=entities) from the message</a:t>
            </a:r>
          </a:p>
          <a:p>
            <a:pPr lvl="1"/>
            <a:r>
              <a:rPr lang="en-US" dirty="0"/>
              <a:t>E.g. keys (e.g. flight number), dates (e.g. „in two days“), entity types (e.g. email, appointment)</a:t>
            </a:r>
          </a:p>
          <a:p>
            <a:pPr lvl="1"/>
            <a:r>
              <a:rPr lang="en-US" dirty="0"/>
              <a:t>Sentiment, language</a:t>
            </a:r>
          </a:p>
          <a:p>
            <a:pPr>
              <a:spcBef>
                <a:spcPts val="1200"/>
              </a:spcBef>
            </a:pPr>
            <a:r>
              <a:rPr lang="en-US" dirty="0"/>
              <a:t>Drives the bot‘s conversation with the user</a:t>
            </a:r>
          </a:p>
        </p:txBody>
      </p:sp>
      <p:sp>
        <p:nvSpPr>
          <p:cNvPr id="6" name="Text Placeholder 5">
            <a:extLst>
              <a:ext uri="{FF2B5EF4-FFF2-40B4-BE49-F238E27FC236}">
                <a16:creationId xmlns:a16="http://schemas.microsoft.com/office/drawing/2014/main" id="{0D498941-506B-4268-A2DD-31450525AA64}"/>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300593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CBFC01-59F7-454A-9B83-9A0AFC8D3655}"/>
              </a:ext>
            </a:extLst>
          </p:cNvPr>
          <p:cNvSpPr>
            <a:spLocks noGrp="1"/>
          </p:cNvSpPr>
          <p:nvPr>
            <p:ph type="title"/>
          </p:nvPr>
        </p:nvSpPr>
        <p:spPr/>
        <p:txBody>
          <a:bodyPr/>
          <a:lstStyle/>
          <a:p>
            <a:r>
              <a:rPr lang="en-US" dirty="0"/>
              <a:t>LUIS</a:t>
            </a:r>
          </a:p>
        </p:txBody>
      </p:sp>
      <p:sp>
        <p:nvSpPr>
          <p:cNvPr id="6" name="Text Placeholder 5">
            <a:extLst>
              <a:ext uri="{FF2B5EF4-FFF2-40B4-BE49-F238E27FC236}">
                <a16:creationId xmlns:a16="http://schemas.microsoft.com/office/drawing/2014/main" id="{874F21B1-B989-4FD1-A38C-5031FD9C5524}"/>
              </a:ext>
            </a:extLst>
          </p:cNvPr>
          <p:cNvSpPr>
            <a:spLocks noGrp="1"/>
          </p:cNvSpPr>
          <p:nvPr>
            <p:ph type="body" sz="quarter" idx="23"/>
          </p:nvPr>
        </p:nvSpPr>
        <p:spPr/>
        <p:txBody>
          <a:bodyPr/>
          <a:lstStyle/>
          <a:p>
            <a:endParaRPr lang="en-US" dirty="0"/>
          </a:p>
        </p:txBody>
      </p:sp>
      <p:sp>
        <p:nvSpPr>
          <p:cNvPr id="7" name="Text Placeholder 6">
            <a:extLst>
              <a:ext uri="{FF2B5EF4-FFF2-40B4-BE49-F238E27FC236}">
                <a16:creationId xmlns:a16="http://schemas.microsoft.com/office/drawing/2014/main" id="{4CF62205-BF47-498F-B19E-FD8011766EA6}"/>
              </a:ext>
            </a:extLst>
          </p:cNvPr>
          <p:cNvSpPr>
            <a:spLocks noGrp="1"/>
          </p:cNvSpPr>
          <p:nvPr>
            <p:ph type="body" sz="quarter" idx="24"/>
          </p:nvPr>
        </p:nvSpPr>
        <p:spPr/>
        <p:txBody>
          <a:bodyPr/>
          <a:lstStyle/>
          <a:p>
            <a:r>
              <a:rPr lang="en-US" dirty="0"/>
              <a:t>Creating and maintaining the model</a:t>
            </a:r>
          </a:p>
          <a:p>
            <a:pPr lvl="1"/>
            <a:r>
              <a:rPr lang="en-US" dirty="0"/>
              <a:t>Portal (</a:t>
            </a:r>
            <a:r>
              <a:rPr lang="en-US" dirty="0">
                <a:hlinkClick r:id="rId2"/>
              </a:rPr>
              <a:t>global</a:t>
            </a:r>
            <a:r>
              <a:rPr lang="en-US" dirty="0"/>
              <a:t>, </a:t>
            </a:r>
            <a:r>
              <a:rPr lang="en-US" dirty="0">
                <a:hlinkClick r:id="rId3"/>
              </a:rPr>
              <a:t>EU</a:t>
            </a:r>
            <a:r>
              <a:rPr lang="en-US" dirty="0"/>
              <a:t>)</a:t>
            </a:r>
          </a:p>
          <a:p>
            <a:pPr lvl="1"/>
            <a:r>
              <a:rPr lang="en-US" dirty="0">
                <a:hlinkClick r:id="rId4"/>
              </a:rPr>
              <a:t>RESTful Web API</a:t>
            </a:r>
            <a:endParaRPr lang="en-US" dirty="0"/>
          </a:p>
          <a:p>
            <a:r>
              <a:rPr lang="en-US" dirty="0"/>
              <a:t>Acquire keys through </a:t>
            </a:r>
            <a:r>
              <a:rPr lang="en-US" dirty="0">
                <a:hlinkClick r:id="rId5"/>
              </a:rPr>
              <a:t>Azure Portal</a:t>
            </a:r>
            <a:endParaRPr lang="en-US" dirty="0"/>
          </a:p>
          <a:p>
            <a:r>
              <a:rPr lang="en-US" dirty="0"/>
              <a:t>Active Learning</a:t>
            </a:r>
          </a:p>
          <a:p>
            <a:pPr lvl="1"/>
            <a:r>
              <a:rPr lang="en-US" dirty="0"/>
              <a:t>Identify unclear utterances</a:t>
            </a:r>
          </a:p>
          <a:p>
            <a:pPr lvl="1"/>
            <a:r>
              <a:rPr lang="en-US" dirty="0"/>
              <a:t>Label them</a:t>
            </a:r>
          </a:p>
          <a:p>
            <a:pPr lvl="1"/>
            <a:r>
              <a:rPr lang="en-US" dirty="0"/>
              <a:t>Iterate model quickly</a:t>
            </a:r>
          </a:p>
          <a:p>
            <a:endParaRPr lang="en-US" dirty="0"/>
          </a:p>
        </p:txBody>
      </p:sp>
      <p:sp>
        <p:nvSpPr>
          <p:cNvPr id="8" name="Text Placeholder 7">
            <a:extLst>
              <a:ext uri="{FF2B5EF4-FFF2-40B4-BE49-F238E27FC236}">
                <a16:creationId xmlns:a16="http://schemas.microsoft.com/office/drawing/2014/main" id="{FD893C90-BAE1-4EBE-B0EC-A5CF428C0F09}"/>
              </a:ext>
            </a:extLst>
          </p:cNvPr>
          <p:cNvSpPr>
            <a:spLocks noGrp="1"/>
          </p:cNvSpPr>
          <p:nvPr>
            <p:ph type="body" sz="quarter" idx="25"/>
          </p:nvPr>
        </p:nvSpPr>
        <p:spPr/>
        <p:txBody>
          <a:bodyPr/>
          <a:lstStyle/>
          <a:p>
            <a:endParaRPr lang="en-US" dirty="0"/>
          </a:p>
        </p:txBody>
      </p:sp>
      <p:sp>
        <p:nvSpPr>
          <p:cNvPr id="9" name="TextBox 8">
            <a:extLst>
              <a:ext uri="{FF2B5EF4-FFF2-40B4-BE49-F238E27FC236}">
                <a16:creationId xmlns:a16="http://schemas.microsoft.com/office/drawing/2014/main" id="{9918DF95-F63A-4CFE-A71C-2E9F81C4FB7B}"/>
              </a:ext>
            </a:extLst>
          </p:cNvPr>
          <p:cNvSpPr txBox="1"/>
          <p:nvPr/>
        </p:nvSpPr>
        <p:spPr>
          <a:xfrm>
            <a:off x="249757" y="2606048"/>
            <a:ext cx="1481716" cy="484724"/>
          </a:xfrm>
          <a:prstGeom prst="rect">
            <a:avLst/>
          </a:prstGeom>
          <a:noFill/>
        </p:spPr>
        <p:txBody>
          <a:bodyPr wrap="square" lIns="68557" tIns="34278" rIns="68557" bIns="34278" rtlCol="0">
            <a:spAutoFit/>
          </a:bodyPr>
          <a:lstStyle/>
          <a:p>
            <a:pPr algn="ctr" defTabSz="699020">
              <a:defRPr/>
            </a:pPr>
            <a:r>
              <a:rPr lang="en-US" sz="1350" dirty="0">
                <a:latin typeface="Segoe UI Light"/>
                <a:cs typeface="Segoe UI Light"/>
              </a:rPr>
              <a:t>Create your own LU model</a:t>
            </a:r>
          </a:p>
        </p:txBody>
      </p:sp>
      <p:sp>
        <p:nvSpPr>
          <p:cNvPr id="10" name="TextBox 9">
            <a:extLst>
              <a:ext uri="{FF2B5EF4-FFF2-40B4-BE49-F238E27FC236}">
                <a16:creationId xmlns:a16="http://schemas.microsoft.com/office/drawing/2014/main" id="{F152614B-4F27-485E-8976-F8748CC4C1DD}"/>
              </a:ext>
            </a:extLst>
          </p:cNvPr>
          <p:cNvSpPr txBox="1"/>
          <p:nvPr/>
        </p:nvSpPr>
        <p:spPr>
          <a:xfrm>
            <a:off x="1731474" y="1589717"/>
            <a:ext cx="2408738" cy="680547"/>
          </a:xfrm>
          <a:prstGeom prst="rect">
            <a:avLst/>
          </a:prstGeom>
          <a:noFill/>
        </p:spPr>
        <p:txBody>
          <a:bodyPr wrap="square" lIns="68557" tIns="34278" rIns="68557" bIns="34278"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699020"/>
            <a:r>
              <a:rPr lang="en-US" sz="1324" dirty="0">
                <a:solidFill>
                  <a:schemeClr val="tx1"/>
                </a:solidFill>
                <a:latin typeface="Segoe UI Light"/>
                <a:cs typeface="Segoe UI Light"/>
              </a:rPr>
              <a:t>Train by providing examples</a:t>
            </a:r>
            <a:br>
              <a:rPr lang="en-US" sz="1324" dirty="0">
                <a:solidFill>
                  <a:schemeClr val="tx1"/>
                </a:solidFill>
                <a:latin typeface="Segoe UI Light"/>
                <a:cs typeface="Segoe UI Light"/>
              </a:rPr>
            </a:br>
            <a:r>
              <a:rPr lang="en-US" sz="1324" dirty="0">
                <a:solidFill>
                  <a:schemeClr val="tx1"/>
                </a:solidFill>
                <a:latin typeface="Segoe UI Light"/>
                <a:cs typeface="Segoe UI Light"/>
              </a:rPr>
              <a:t>or importing pre-build</a:t>
            </a:r>
            <a:br>
              <a:rPr lang="en-US" sz="1324" dirty="0">
                <a:solidFill>
                  <a:schemeClr val="tx1"/>
                </a:solidFill>
                <a:latin typeface="Segoe UI Light"/>
                <a:cs typeface="Segoe UI Light"/>
              </a:rPr>
            </a:br>
            <a:r>
              <a:rPr lang="en-US" sz="1324" dirty="0">
                <a:solidFill>
                  <a:schemeClr val="tx1"/>
                </a:solidFill>
                <a:latin typeface="Segoe UI Light"/>
                <a:cs typeface="Segoe UI Light"/>
              </a:rPr>
              <a:t>elements</a:t>
            </a:r>
          </a:p>
        </p:txBody>
      </p:sp>
      <p:sp>
        <p:nvSpPr>
          <p:cNvPr id="11" name="TextBox 10">
            <a:extLst>
              <a:ext uri="{FF2B5EF4-FFF2-40B4-BE49-F238E27FC236}">
                <a16:creationId xmlns:a16="http://schemas.microsoft.com/office/drawing/2014/main" id="{2A7325F2-1075-4BD4-A3AF-0046BEBC26D1}"/>
              </a:ext>
            </a:extLst>
          </p:cNvPr>
          <p:cNvSpPr txBox="1"/>
          <p:nvPr/>
        </p:nvSpPr>
        <p:spPr>
          <a:xfrm>
            <a:off x="4246508" y="2642736"/>
            <a:ext cx="1219658" cy="438557"/>
          </a:xfrm>
          <a:prstGeom prst="rect">
            <a:avLst/>
          </a:prstGeom>
          <a:noFill/>
        </p:spPr>
        <p:txBody>
          <a:bodyPr wrap="square" lIns="68557" tIns="34278" rIns="68557" bIns="34278" rtlCol="0">
            <a:spAutoFit/>
          </a:bodyPr>
          <a:lstStyle/>
          <a:p>
            <a:pPr algn="ctr" defTabSz="699020"/>
            <a:r>
              <a:rPr lang="en-US" sz="1200" dirty="0">
                <a:latin typeface="Segoe UI Light"/>
                <a:cs typeface="Segoe UI Light"/>
              </a:rPr>
              <a:t>Deploy to an HTTP endpoint</a:t>
            </a:r>
          </a:p>
        </p:txBody>
      </p:sp>
      <p:pic>
        <p:nvPicPr>
          <p:cNvPr id="12" name="Picture 11">
            <a:extLst>
              <a:ext uri="{FF2B5EF4-FFF2-40B4-BE49-F238E27FC236}">
                <a16:creationId xmlns:a16="http://schemas.microsoft.com/office/drawing/2014/main" id="{346F81C2-E5B5-413C-85E5-22CFAC4BE267}"/>
              </a:ext>
            </a:extLst>
          </p:cNvPr>
          <p:cNvPicPr>
            <a:picLocks noChangeAspect="1"/>
          </p:cNvPicPr>
          <p:nvPr/>
        </p:nvPicPr>
        <p:blipFill>
          <a:blip r:embed="rId6"/>
          <a:stretch>
            <a:fillRect/>
          </a:stretch>
        </p:blipFill>
        <p:spPr>
          <a:xfrm>
            <a:off x="4385104" y="1661319"/>
            <a:ext cx="942467" cy="942467"/>
          </a:xfrm>
          <a:prstGeom prst="rect">
            <a:avLst/>
          </a:prstGeom>
        </p:spPr>
      </p:pic>
      <p:pic>
        <p:nvPicPr>
          <p:cNvPr id="13" name="Picture 12">
            <a:extLst>
              <a:ext uri="{FF2B5EF4-FFF2-40B4-BE49-F238E27FC236}">
                <a16:creationId xmlns:a16="http://schemas.microsoft.com/office/drawing/2014/main" id="{CD797F5B-C5A6-41A3-9401-C3970FE832DE}"/>
              </a:ext>
            </a:extLst>
          </p:cNvPr>
          <p:cNvPicPr/>
          <p:nvPr/>
        </p:nvPicPr>
        <p:blipFill>
          <a:blip r:embed="rId7"/>
          <a:stretch>
            <a:fillRect/>
          </a:stretch>
        </p:blipFill>
        <p:spPr bwMode="auto">
          <a:xfrm>
            <a:off x="457202" y="1578983"/>
            <a:ext cx="991113" cy="984506"/>
          </a:xfrm>
          <a:prstGeom prst="rect">
            <a:avLst/>
          </a:prstGeom>
          <a:noFill/>
          <a:ln>
            <a:noFill/>
          </a:ln>
        </p:spPr>
      </p:pic>
      <p:pic>
        <p:nvPicPr>
          <p:cNvPr id="14" name="Picture 13">
            <a:extLst>
              <a:ext uri="{FF2B5EF4-FFF2-40B4-BE49-F238E27FC236}">
                <a16:creationId xmlns:a16="http://schemas.microsoft.com/office/drawing/2014/main" id="{B1F5D586-54F4-4330-A7DF-55525798DD05}"/>
              </a:ext>
            </a:extLst>
          </p:cNvPr>
          <p:cNvPicPr/>
          <p:nvPr/>
        </p:nvPicPr>
        <p:blipFill>
          <a:blip r:embed="rId8"/>
          <a:stretch>
            <a:fillRect/>
          </a:stretch>
        </p:blipFill>
        <p:spPr bwMode="auto">
          <a:xfrm>
            <a:off x="2411760" y="710377"/>
            <a:ext cx="986441" cy="986441"/>
          </a:xfrm>
          <a:prstGeom prst="rect">
            <a:avLst/>
          </a:prstGeom>
          <a:noFill/>
          <a:ln>
            <a:noFill/>
          </a:ln>
          <a:scene3d>
            <a:camera prst="orthographicFront">
              <a:rot lat="0" lon="0" rev="0"/>
            </a:camera>
            <a:lightRig rig="threePt" dir="t"/>
          </a:scene3d>
        </p:spPr>
      </p:pic>
      <p:pic>
        <p:nvPicPr>
          <p:cNvPr id="15" name="Picture 14">
            <a:extLst>
              <a:ext uri="{FF2B5EF4-FFF2-40B4-BE49-F238E27FC236}">
                <a16:creationId xmlns:a16="http://schemas.microsoft.com/office/drawing/2014/main" id="{70A5A99B-9809-48A6-8806-4932E8D8E0AD}"/>
              </a:ext>
            </a:extLst>
          </p:cNvPr>
          <p:cNvPicPr/>
          <p:nvPr/>
        </p:nvPicPr>
        <p:blipFill>
          <a:blip r:embed="rId9"/>
          <a:stretch>
            <a:fillRect/>
          </a:stretch>
        </p:blipFill>
        <p:spPr bwMode="auto">
          <a:xfrm>
            <a:off x="2419789" y="2574907"/>
            <a:ext cx="986441" cy="986441"/>
          </a:xfrm>
          <a:prstGeom prst="rect">
            <a:avLst/>
          </a:prstGeom>
          <a:noFill/>
          <a:ln>
            <a:noFill/>
          </a:ln>
          <a:scene3d>
            <a:camera prst="orthographicFront">
              <a:rot lat="0" lon="0" rev="0"/>
            </a:camera>
            <a:lightRig rig="threePt" dir="t"/>
          </a:scene3d>
        </p:spPr>
      </p:pic>
      <p:sp>
        <p:nvSpPr>
          <p:cNvPr id="16" name="TextBox 15">
            <a:extLst>
              <a:ext uri="{FF2B5EF4-FFF2-40B4-BE49-F238E27FC236}">
                <a16:creationId xmlns:a16="http://schemas.microsoft.com/office/drawing/2014/main" id="{2DEA1F02-1274-441B-8005-DCBC831E1058}"/>
              </a:ext>
            </a:extLst>
          </p:cNvPr>
          <p:cNvSpPr txBox="1"/>
          <p:nvPr/>
        </p:nvSpPr>
        <p:spPr>
          <a:xfrm>
            <a:off x="1731473" y="3696180"/>
            <a:ext cx="2285466" cy="272999"/>
          </a:xfrm>
          <a:prstGeom prst="rect">
            <a:avLst/>
          </a:prstGeom>
          <a:noFill/>
        </p:spPr>
        <p:txBody>
          <a:bodyPr wrap="square" lIns="68557" tIns="34278" rIns="68557" bIns="34278" rtlCol="0">
            <a:spAutoFit/>
          </a:bodyPr>
          <a:lstStyle>
            <a:defPPr>
              <a:defRPr lang="en-US"/>
            </a:defPPr>
            <a:lvl1pPr>
              <a:defRPr sz="2000">
                <a:solidFill>
                  <a:srgbClr val="0070C0"/>
                </a:solidFill>
                <a:latin typeface="Segoe UI Light" panose="020B0502040204020203" pitchFamily="34" charset="0"/>
                <a:cs typeface="Segoe UI Light" panose="020B0502040204020203" pitchFamily="34" charset="0"/>
              </a:defRPr>
            </a:lvl1pPr>
          </a:lstStyle>
          <a:p>
            <a:pPr algn="ctr" defTabSz="699020"/>
            <a:r>
              <a:rPr lang="en-US" sz="1324" dirty="0">
                <a:solidFill>
                  <a:schemeClr val="tx1"/>
                </a:solidFill>
                <a:latin typeface="Segoe UI Light"/>
                <a:cs typeface="Segoe UI Light"/>
              </a:rPr>
              <a:t>Maintain model</a:t>
            </a:r>
          </a:p>
        </p:txBody>
      </p:sp>
      <p:sp>
        <p:nvSpPr>
          <p:cNvPr id="17" name="Arrow: Right 16">
            <a:extLst>
              <a:ext uri="{FF2B5EF4-FFF2-40B4-BE49-F238E27FC236}">
                <a16:creationId xmlns:a16="http://schemas.microsoft.com/office/drawing/2014/main" id="{561FA50A-3426-44B1-BD21-C7C50869FBEB}"/>
              </a:ext>
            </a:extLst>
          </p:cNvPr>
          <p:cNvSpPr/>
          <p:nvPr/>
        </p:nvSpPr>
        <p:spPr>
          <a:xfrm rot="19572900">
            <a:off x="1603845" y="1088305"/>
            <a:ext cx="448212" cy="39218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85805"/>
            <a:endParaRPr lang="en-US" sz="1350" dirty="0">
              <a:solidFill>
                <a:srgbClr val="FFFFFF"/>
              </a:solidFill>
              <a:latin typeface="Segoe UI Semilight"/>
            </a:endParaRPr>
          </a:p>
        </p:txBody>
      </p:sp>
      <p:sp>
        <p:nvSpPr>
          <p:cNvPr id="18" name="Arrow: Right 17">
            <a:extLst>
              <a:ext uri="{FF2B5EF4-FFF2-40B4-BE49-F238E27FC236}">
                <a16:creationId xmlns:a16="http://schemas.microsoft.com/office/drawing/2014/main" id="{FCFB396A-4531-48C7-8267-EAE05C0D6F6C}"/>
              </a:ext>
            </a:extLst>
          </p:cNvPr>
          <p:cNvSpPr/>
          <p:nvPr/>
        </p:nvSpPr>
        <p:spPr>
          <a:xfrm rot="2068257">
            <a:off x="3788442" y="1160169"/>
            <a:ext cx="448212" cy="39218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85805"/>
            <a:endParaRPr lang="en-US" sz="1350" dirty="0">
              <a:solidFill>
                <a:srgbClr val="FFFFFF"/>
              </a:solidFill>
              <a:latin typeface="Segoe UI Semilight"/>
            </a:endParaRPr>
          </a:p>
        </p:txBody>
      </p:sp>
      <p:sp>
        <p:nvSpPr>
          <p:cNvPr id="19" name="Arrow: Right 18">
            <a:extLst>
              <a:ext uri="{FF2B5EF4-FFF2-40B4-BE49-F238E27FC236}">
                <a16:creationId xmlns:a16="http://schemas.microsoft.com/office/drawing/2014/main" id="{25A2CA37-CC28-4E0D-903C-2A7A729D2B91}"/>
              </a:ext>
            </a:extLst>
          </p:cNvPr>
          <p:cNvSpPr/>
          <p:nvPr/>
        </p:nvSpPr>
        <p:spPr>
          <a:xfrm rot="8101270">
            <a:off x="3618972" y="2479449"/>
            <a:ext cx="448212" cy="39218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85805"/>
            <a:endParaRPr lang="en-US" sz="1350" dirty="0">
              <a:solidFill>
                <a:srgbClr val="FFFFFF"/>
              </a:solidFill>
              <a:latin typeface="Segoe UI Semilight"/>
            </a:endParaRPr>
          </a:p>
        </p:txBody>
      </p:sp>
      <p:sp>
        <p:nvSpPr>
          <p:cNvPr id="20" name="Arrow: Right 19">
            <a:extLst>
              <a:ext uri="{FF2B5EF4-FFF2-40B4-BE49-F238E27FC236}">
                <a16:creationId xmlns:a16="http://schemas.microsoft.com/office/drawing/2014/main" id="{656876AD-884F-4F7F-B97C-BCDCFB658532}"/>
              </a:ext>
            </a:extLst>
          </p:cNvPr>
          <p:cNvSpPr/>
          <p:nvPr/>
        </p:nvSpPr>
        <p:spPr>
          <a:xfrm rot="12624248">
            <a:off x="1631412" y="2437996"/>
            <a:ext cx="448212" cy="392186"/>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85805"/>
            <a:endParaRPr lang="en-US" sz="1350" dirty="0">
              <a:solidFill>
                <a:srgbClr val="FFFFFF"/>
              </a:solidFill>
              <a:latin typeface="Segoe UI Semilight"/>
            </a:endParaRPr>
          </a:p>
        </p:txBody>
      </p:sp>
    </p:spTree>
    <p:extLst>
      <p:ext uri="{BB962C8B-B14F-4D97-AF65-F5344CB8AC3E}">
        <p14:creationId xmlns:p14="http://schemas.microsoft.com/office/powerpoint/2010/main" val="136579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fade">
                                      <p:cBhvr>
                                        <p:cTn id="35" dur="500"/>
                                        <p:tgtEl>
                                          <p:spTgt spid="7">
                                            <p:txEl>
                                              <p:pRg st="3" end="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Effect transition="in" filter="fade">
                                      <p:cBhvr>
                                        <p:cTn id="61" dur="500"/>
                                        <p:tgtEl>
                                          <p:spTgt spid="7">
                                            <p:txEl>
                                              <p:pRg st="4" end="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xEl>
                                              <p:pRg st="5" end="5"/>
                                            </p:txEl>
                                          </p:spTgt>
                                        </p:tgtEl>
                                        <p:attrNameLst>
                                          <p:attrName>style.visibility</p:attrName>
                                        </p:attrNameLst>
                                      </p:cBhvr>
                                      <p:to>
                                        <p:strVal val="visible"/>
                                      </p:to>
                                    </p:set>
                                    <p:animEffect transition="in" filter="fade">
                                      <p:cBhvr>
                                        <p:cTn id="64" dur="500"/>
                                        <p:tgtEl>
                                          <p:spTgt spid="7">
                                            <p:txEl>
                                              <p:pRg st="5" end="5"/>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txEl>
                                              <p:pRg st="6" end="6"/>
                                            </p:txEl>
                                          </p:spTgt>
                                        </p:tgtEl>
                                        <p:attrNameLst>
                                          <p:attrName>style.visibility</p:attrName>
                                        </p:attrNameLst>
                                      </p:cBhvr>
                                      <p:to>
                                        <p:strVal val="visible"/>
                                      </p:to>
                                    </p:set>
                                    <p:animEffect transition="in" filter="fade">
                                      <p:cBhvr>
                                        <p:cTn id="67" dur="500"/>
                                        <p:tgtEl>
                                          <p:spTgt spid="7">
                                            <p:txEl>
                                              <p:pRg st="6" end="6"/>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txEl>
                                              <p:pRg st="7" end="7"/>
                                            </p:txEl>
                                          </p:spTgt>
                                        </p:tgtEl>
                                        <p:attrNameLst>
                                          <p:attrName>style.visibility</p:attrName>
                                        </p:attrNameLst>
                                      </p:cBhvr>
                                      <p:to>
                                        <p:strVal val="visible"/>
                                      </p:to>
                                    </p:set>
                                    <p:animEffect transition="in" filter="fade">
                                      <p:cBhvr>
                                        <p:cTn id="70"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p:bldP spid="10" grpId="0"/>
      <p:bldP spid="11" grpId="0"/>
      <p:bldP spid="16" grpId="0"/>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FB32-E5F8-4736-A8E2-9AD6DDB6BA7C}"/>
              </a:ext>
            </a:extLst>
          </p:cNvPr>
          <p:cNvSpPr>
            <a:spLocks noGrp="1"/>
          </p:cNvSpPr>
          <p:nvPr>
            <p:ph type="title"/>
          </p:nvPr>
        </p:nvSpPr>
        <p:spPr/>
        <p:txBody>
          <a:bodyPr/>
          <a:lstStyle/>
          <a:p>
            <a:r>
              <a:rPr lang="en-US" dirty="0"/>
              <a:t>Working with LUIS</a:t>
            </a:r>
          </a:p>
        </p:txBody>
      </p:sp>
      <p:sp>
        <p:nvSpPr>
          <p:cNvPr id="3" name="Text Placeholder 2">
            <a:extLst>
              <a:ext uri="{FF2B5EF4-FFF2-40B4-BE49-F238E27FC236}">
                <a16:creationId xmlns:a16="http://schemas.microsoft.com/office/drawing/2014/main" id="{C26B3694-BC48-4E60-B94B-32CE02FCD87A}"/>
              </a:ext>
            </a:extLst>
          </p:cNvPr>
          <p:cNvSpPr>
            <a:spLocks noGrp="1"/>
          </p:cNvSpPr>
          <p:nvPr>
            <p:ph type="body" sz="quarter" idx="25"/>
          </p:nvPr>
        </p:nvSpPr>
        <p:spPr/>
        <p:txBody>
          <a:bodyPr/>
          <a:lstStyle/>
          <a:p>
            <a:r>
              <a:rPr lang="en-US" dirty="0"/>
              <a:t>It is </a:t>
            </a:r>
            <a:r>
              <a:rPr lang="en-US" dirty="0">
                <a:solidFill>
                  <a:schemeClr val="accent1"/>
                </a:solidFill>
              </a:rPr>
              <a:t>demo </a:t>
            </a:r>
            <a:r>
              <a:rPr lang="en-US" dirty="0"/>
              <a:t>time!</a:t>
            </a:r>
          </a:p>
        </p:txBody>
      </p:sp>
    </p:spTree>
    <p:extLst>
      <p:ext uri="{BB962C8B-B14F-4D97-AF65-F5344CB8AC3E}">
        <p14:creationId xmlns:p14="http://schemas.microsoft.com/office/powerpoint/2010/main" val="3967009453"/>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E4403A-B9C4-47EB-9AFA-6BDA751AA89C}"/>
              </a:ext>
            </a:extLst>
          </p:cNvPr>
          <p:cNvSpPr>
            <a:spLocks noGrp="1"/>
          </p:cNvSpPr>
          <p:nvPr>
            <p:ph type="body" sz="quarter" idx="16"/>
          </p:nvPr>
        </p:nvSpPr>
        <p:spPr/>
        <p:txBody>
          <a:bodyPr/>
          <a:lstStyle/>
          <a:p>
            <a:r>
              <a:rPr lang="en-US"/>
              <a:t>Building a Model</a:t>
            </a:r>
          </a:p>
        </p:txBody>
      </p:sp>
      <p:sp>
        <p:nvSpPr>
          <p:cNvPr id="3" name="Text Placeholder 2">
            <a:extLst>
              <a:ext uri="{FF2B5EF4-FFF2-40B4-BE49-F238E27FC236}">
                <a16:creationId xmlns:a16="http://schemas.microsoft.com/office/drawing/2014/main" id="{C9F8522A-376F-4903-AFF0-E134865D0859}"/>
              </a:ext>
            </a:extLst>
          </p:cNvPr>
          <p:cNvSpPr>
            <a:spLocks noGrp="1"/>
          </p:cNvSpPr>
          <p:nvPr>
            <p:ph type="body" sz="quarter" idx="24"/>
          </p:nvPr>
        </p:nvSpPr>
        <p:spPr/>
        <p:txBody>
          <a:bodyPr/>
          <a:lstStyle/>
          <a:p>
            <a:r>
              <a:rPr lang="en-US" dirty="0"/>
              <a:t>Intents</a:t>
            </a:r>
          </a:p>
          <a:p>
            <a:pPr lvl="1"/>
            <a:r>
              <a:rPr lang="en-US" dirty="0"/>
              <a:t>Creating intents</a:t>
            </a:r>
          </a:p>
          <a:p>
            <a:pPr lvl="1"/>
            <a:r>
              <a:rPr lang="en-US" dirty="0"/>
              <a:t>Adding utterances</a:t>
            </a:r>
          </a:p>
          <a:p>
            <a:pPr lvl="1"/>
            <a:r>
              <a:rPr lang="en-US" dirty="0"/>
              <a:t>Pre-built intents</a:t>
            </a:r>
          </a:p>
          <a:p>
            <a:pPr>
              <a:spcBef>
                <a:spcPts val="1200"/>
              </a:spcBef>
            </a:pPr>
            <a:r>
              <a:rPr lang="en-US" dirty="0"/>
              <a:t>Entities</a:t>
            </a:r>
          </a:p>
          <a:p>
            <a:pPr lvl="1"/>
            <a:r>
              <a:rPr lang="en-US" dirty="0"/>
              <a:t>Entity types</a:t>
            </a:r>
          </a:p>
          <a:p>
            <a:pPr lvl="1"/>
            <a:r>
              <a:rPr lang="en-US" dirty="0"/>
              <a:t>Pre-build entities</a:t>
            </a:r>
          </a:p>
          <a:p>
            <a:pPr>
              <a:spcBef>
                <a:spcPts val="1200"/>
              </a:spcBef>
            </a:pPr>
            <a:r>
              <a:rPr lang="en-US" dirty="0"/>
              <a:t>Phrases and Patterns</a:t>
            </a:r>
          </a:p>
          <a:p>
            <a:pPr>
              <a:spcBef>
                <a:spcPts val="1200"/>
              </a:spcBef>
            </a:pPr>
            <a:r>
              <a:rPr lang="en-US" dirty="0"/>
              <a:t>Model settings</a:t>
            </a:r>
          </a:p>
          <a:p>
            <a:pPr lvl="1"/>
            <a:r>
              <a:rPr lang="en-US"/>
              <a:t>Import and export</a:t>
            </a:r>
            <a:endParaRPr lang="en-US" dirty="0"/>
          </a:p>
          <a:p>
            <a:pPr>
              <a:spcBef>
                <a:spcPts val="1200"/>
              </a:spcBef>
            </a:pPr>
            <a:r>
              <a:rPr lang="en-US" dirty="0"/>
              <a:t>Testing</a:t>
            </a:r>
          </a:p>
          <a:p>
            <a:pPr lvl="1"/>
            <a:r>
              <a:rPr lang="en-US" dirty="0"/>
              <a:t>Exploratory vs. batch</a:t>
            </a:r>
          </a:p>
        </p:txBody>
      </p:sp>
      <p:sp>
        <p:nvSpPr>
          <p:cNvPr id="4" name="Text Placeholder 3">
            <a:extLst>
              <a:ext uri="{FF2B5EF4-FFF2-40B4-BE49-F238E27FC236}">
                <a16:creationId xmlns:a16="http://schemas.microsoft.com/office/drawing/2014/main" id="{06E415CE-333A-4C29-899D-252FE8142F98}"/>
              </a:ext>
            </a:extLst>
          </p:cNvPr>
          <p:cNvSpPr>
            <a:spLocks noGrp="1"/>
          </p:cNvSpPr>
          <p:nvPr>
            <p:ph type="body" sz="quarter" idx="25"/>
          </p:nvPr>
        </p:nvSpPr>
        <p:spPr/>
        <p:txBody>
          <a:bodyPr/>
          <a:lstStyle/>
          <a:p>
            <a:endParaRPr lang="en-US"/>
          </a:p>
        </p:txBody>
      </p:sp>
      <p:sp>
        <p:nvSpPr>
          <p:cNvPr id="5" name="Text Placeholder 4">
            <a:extLst>
              <a:ext uri="{FF2B5EF4-FFF2-40B4-BE49-F238E27FC236}">
                <a16:creationId xmlns:a16="http://schemas.microsoft.com/office/drawing/2014/main" id="{976CB1C8-0AEA-4701-8090-0EB2B6D9FF63}"/>
              </a:ext>
            </a:extLst>
          </p:cNvPr>
          <p:cNvSpPr>
            <a:spLocks noGrp="1"/>
          </p:cNvSpPr>
          <p:nvPr>
            <p:ph type="body" sz="quarter" idx="26"/>
          </p:nvPr>
        </p:nvSpPr>
        <p:spPr/>
        <p:txBody>
          <a:bodyPr/>
          <a:lstStyle/>
          <a:p>
            <a:endParaRPr lang="en-US"/>
          </a:p>
        </p:txBody>
      </p:sp>
    </p:spTree>
    <p:extLst>
      <p:ext uri="{BB962C8B-B14F-4D97-AF65-F5344CB8AC3E}">
        <p14:creationId xmlns:p14="http://schemas.microsoft.com/office/powerpoint/2010/main" val="271833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E4403A-B9C4-47EB-9AFA-6BDA751AA89C}"/>
              </a:ext>
            </a:extLst>
          </p:cNvPr>
          <p:cNvSpPr>
            <a:spLocks noGrp="1"/>
          </p:cNvSpPr>
          <p:nvPr>
            <p:ph type="body" sz="quarter" idx="16"/>
          </p:nvPr>
        </p:nvSpPr>
        <p:spPr/>
        <p:txBody>
          <a:bodyPr/>
          <a:lstStyle/>
          <a:p>
            <a:r>
              <a:rPr lang="en-US" dirty="0"/>
              <a:t>Deployment</a:t>
            </a:r>
          </a:p>
        </p:txBody>
      </p:sp>
      <p:sp>
        <p:nvSpPr>
          <p:cNvPr id="3" name="Text Placeholder 2">
            <a:extLst>
              <a:ext uri="{FF2B5EF4-FFF2-40B4-BE49-F238E27FC236}">
                <a16:creationId xmlns:a16="http://schemas.microsoft.com/office/drawing/2014/main" id="{C9F8522A-376F-4903-AFF0-E134865D0859}"/>
              </a:ext>
            </a:extLst>
          </p:cNvPr>
          <p:cNvSpPr>
            <a:spLocks noGrp="1"/>
          </p:cNvSpPr>
          <p:nvPr>
            <p:ph type="body" sz="quarter" idx="24"/>
          </p:nvPr>
        </p:nvSpPr>
        <p:spPr/>
        <p:txBody>
          <a:bodyPr/>
          <a:lstStyle/>
          <a:p>
            <a:r>
              <a:rPr lang="en-US" dirty="0"/>
              <a:t>Training the model</a:t>
            </a:r>
          </a:p>
          <a:p>
            <a:r>
              <a:rPr lang="en-US" dirty="0"/>
              <a:t>Publish model</a:t>
            </a:r>
          </a:p>
          <a:p>
            <a:pPr lvl="1"/>
            <a:r>
              <a:rPr lang="en-US" dirty="0"/>
              <a:t>Get key through Azure Portal</a:t>
            </a:r>
          </a:p>
          <a:p>
            <a:pPr lvl="1"/>
            <a:r>
              <a:rPr lang="en-US" dirty="0"/>
              <a:t>Staging and production</a:t>
            </a:r>
          </a:p>
          <a:p>
            <a:r>
              <a:rPr lang="en-US" dirty="0"/>
              <a:t>Use model</a:t>
            </a:r>
          </a:p>
          <a:p>
            <a:pPr lvl="1"/>
            <a:r>
              <a:rPr lang="en-US" dirty="0"/>
              <a:t>REST queries</a:t>
            </a:r>
          </a:p>
        </p:txBody>
      </p:sp>
      <p:sp>
        <p:nvSpPr>
          <p:cNvPr id="4" name="Text Placeholder 3">
            <a:extLst>
              <a:ext uri="{FF2B5EF4-FFF2-40B4-BE49-F238E27FC236}">
                <a16:creationId xmlns:a16="http://schemas.microsoft.com/office/drawing/2014/main" id="{06E415CE-333A-4C29-899D-252FE8142F98}"/>
              </a:ext>
            </a:extLst>
          </p:cNvPr>
          <p:cNvSpPr>
            <a:spLocks noGrp="1"/>
          </p:cNvSpPr>
          <p:nvPr>
            <p:ph type="body" sz="quarter" idx="25"/>
          </p:nvPr>
        </p:nvSpPr>
        <p:spPr/>
        <p:txBody>
          <a:bodyPr/>
          <a:lstStyle/>
          <a:p>
            <a:endParaRPr lang="en-US"/>
          </a:p>
        </p:txBody>
      </p:sp>
      <p:sp>
        <p:nvSpPr>
          <p:cNvPr id="5" name="Text Placeholder 4">
            <a:extLst>
              <a:ext uri="{FF2B5EF4-FFF2-40B4-BE49-F238E27FC236}">
                <a16:creationId xmlns:a16="http://schemas.microsoft.com/office/drawing/2014/main" id="{976CB1C8-0AEA-4701-8090-0EB2B6D9FF63}"/>
              </a:ext>
            </a:extLst>
          </p:cNvPr>
          <p:cNvSpPr>
            <a:spLocks noGrp="1"/>
          </p:cNvSpPr>
          <p:nvPr>
            <p:ph type="body" sz="quarter" idx="26"/>
          </p:nvPr>
        </p:nvSpPr>
        <p:spPr/>
        <p:txBody>
          <a:bodyPr/>
          <a:lstStyle/>
          <a:p>
            <a:endParaRPr lang="en-US"/>
          </a:p>
        </p:txBody>
      </p:sp>
    </p:spTree>
    <p:extLst>
      <p:ext uri="{BB962C8B-B14F-4D97-AF65-F5344CB8AC3E}">
        <p14:creationId xmlns:p14="http://schemas.microsoft.com/office/powerpoint/2010/main" val="36491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E4403A-B9C4-47EB-9AFA-6BDA751AA89C}"/>
              </a:ext>
            </a:extLst>
          </p:cNvPr>
          <p:cNvSpPr>
            <a:spLocks noGrp="1"/>
          </p:cNvSpPr>
          <p:nvPr>
            <p:ph type="body" sz="quarter" idx="16"/>
          </p:nvPr>
        </p:nvSpPr>
        <p:spPr/>
        <p:txBody>
          <a:bodyPr/>
          <a:lstStyle/>
          <a:p>
            <a:r>
              <a:rPr lang="en-US" dirty="0"/>
              <a:t>Development</a:t>
            </a:r>
          </a:p>
        </p:txBody>
      </p:sp>
      <p:sp>
        <p:nvSpPr>
          <p:cNvPr id="3" name="Text Placeholder 2">
            <a:extLst>
              <a:ext uri="{FF2B5EF4-FFF2-40B4-BE49-F238E27FC236}">
                <a16:creationId xmlns:a16="http://schemas.microsoft.com/office/drawing/2014/main" id="{C9F8522A-376F-4903-AFF0-E134865D0859}"/>
              </a:ext>
            </a:extLst>
          </p:cNvPr>
          <p:cNvSpPr>
            <a:spLocks noGrp="1"/>
          </p:cNvSpPr>
          <p:nvPr>
            <p:ph type="body" sz="quarter" idx="24"/>
          </p:nvPr>
        </p:nvSpPr>
        <p:spPr/>
        <p:txBody>
          <a:bodyPr/>
          <a:lstStyle/>
          <a:p>
            <a:r>
              <a:rPr lang="en-US" dirty="0"/>
              <a:t>Use RESTful Web API from Angular</a:t>
            </a:r>
          </a:p>
        </p:txBody>
      </p:sp>
      <p:sp>
        <p:nvSpPr>
          <p:cNvPr id="4" name="Text Placeholder 3">
            <a:extLst>
              <a:ext uri="{FF2B5EF4-FFF2-40B4-BE49-F238E27FC236}">
                <a16:creationId xmlns:a16="http://schemas.microsoft.com/office/drawing/2014/main" id="{06E415CE-333A-4C29-899D-252FE8142F98}"/>
              </a:ext>
            </a:extLst>
          </p:cNvPr>
          <p:cNvSpPr>
            <a:spLocks noGrp="1"/>
          </p:cNvSpPr>
          <p:nvPr>
            <p:ph type="body" sz="quarter" idx="25"/>
          </p:nvPr>
        </p:nvSpPr>
        <p:spPr/>
        <p:txBody>
          <a:bodyPr/>
          <a:lstStyle/>
          <a:p>
            <a:endParaRPr lang="en-US"/>
          </a:p>
        </p:txBody>
      </p:sp>
      <p:sp>
        <p:nvSpPr>
          <p:cNvPr id="5" name="Text Placeholder 4">
            <a:extLst>
              <a:ext uri="{FF2B5EF4-FFF2-40B4-BE49-F238E27FC236}">
                <a16:creationId xmlns:a16="http://schemas.microsoft.com/office/drawing/2014/main" id="{976CB1C8-0AEA-4701-8090-0EB2B6D9FF63}"/>
              </a:ext>
            </a:extLst>
          </p:cNvPr>
          <p:cNvSpPr>
            <a:spLocks noGrp="1"/>
          </p:cNvSpPr>
          <p:nvPr>
            <p:ph type="body" sz="quarter" idx="26"/>
          </p:nvPr>
        </p:nvSpPr>
        <p:spPr/>
        <p:txBody>
          <a:bodyPr/>
          <a:lstStyle/>
          <a:p>
            <a:endParaRPr lang="en-US"/>
          </a:p>
        </p:txBody>
      </p:sp>
    </p:spTree>
    <p:extLst>
      <p:ext uri="{BB962C8B-B14F-4D97-AF65-F5344CB8AC3E}">
        <p14:creationId xmlns:p14="http://schemas.microsoft.com/office/powerpoint/2010/main" val="283423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FB32-E5F8-4736-A8E2-9AD6DDB6BA7C}"/>
              </a:ext>
            </a:extLst>
          </p:cNvPr>
          <p:cNvSpPr>
            <a:spLocks noGrp="1"/>
          </p:cNvSpPr>
          <p:nvPr>
            <p:ph type="title"/>
          </p:nvPr>
        </p:nvSpPr>
        <p:spPr/>
        <p:txBody>
          <a:bodyPr/>
          <a:lstStyle/>
          <a:p>
            <a:r>
              <a:rPr lang="en-US" dirty="0"/>
              <a:t>Building Bots</a:t>
            </a:r>
          </a:p>
        </p:txBody>
      </p:sp>
      <p:sp>
        <p:nvSpPr>
          <p:cNvPr id="3" name="Text Placeholder 2">
            <a:extLst>
              <a:ext uri="{FF2B5EF4-FFF2-40B4-BE49-F238E27FC236}">
                <a16:creationId xmlns:a16="http://schemas.microsoft.com/office/drawing/2014/main" id="{C26B3694-BC48-4E60-B94B-32CE02FCD87A}"/>
              </a:ext>
            </a:extLst>
          </p:cNvPr>
          <p:cNvSpPr>
            <a:spLocks noGrp="1"/>
          </p:cNvSpPr>
          <p:nvPr>
            <p:ph type="body" sz="quarter" idx="25"/>
          </p:nvPr>
        </p:nvSpPr>
        <p:spPr/>
        <p:txBody>
          <a:bodyPr/>
          <a:lstStyle/>
          <a:p>
            <a:endParaRPr lang="en-US" dirty="0"/>
          </a:p>
        </p:txBody>
      </p:sp>
    </p:spTree>
    <p:extLst>
      <p:ext uri="{BB962C8B-B14F-4D97-AF65-F5344CB8AC3E}">
        <p14:creationId xmlns:p14="http://schemas.microsoft.com/office/powerpoint/2010/main" val="299419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42413D-9C03-4BC1-9494-88F337D3525B}"/>
              </a:ext>
            </a:extLst>
          </p:cNvPr>
          <p:cNvSpPr>
            <a:spLocks noGrp="1"/>
          </p:cNvSpPr>
          <p:nvPr>
            <p:ph type="title"/>
          </p:nvPr>
        </p:nvSpPr>
        <p:spPr/>
        <p:txBody>
          <a:bodyPr/>
          <a:lstStyle/>
          <a:p>
            <a:r>
              <a:rPr lang="de-AT" dirty="0"/>
              <a:t>Agenda</a:t>
            </a:r>
          </a:p>
        </p:txBody>
      </p:sp>
      <p:sp>
        <p:nvSpPr>
          <p:cNvPr id="5" name="Content Placeholder 4">
            <a:extLst>
              <a:ext uri="{FF2B5EF4-FFF2-40B4-BE49-F238E27FC236}">
                <a16:creationId xmlns:a16="http://schemas.microsoft.com/office/drawing/2014/main" id="{DE89C8FB-B048-4C36-A1E2-367305A00054}"/>
              </a:ext>
            </a:extLst>
          </p:cNvPr>
          <p:cNvSpPr>
            <a:spLocks noGrp="1"/>
          </p:cNvSpPr>
          <p:nvPr>
            <p:ph sz="quarter" idx="12"/>
          </p:nvPr>
        </p:nvSpPr>
        <p:spPr/>
        <p:txBody>
          <a:bodyPr/>
          <a:lstStyle/>
          <a:p>
            <a:r>
              <a:rPr lang="en-US" sz="2000" dirty="0"/>
              <a:t>Conversational UIs is an important concept for future apps. Yet, adding support for natural language understanding is hard. Microsoft offers the </a:t>
            </a:r>
            <a:r>
              <a:rPr lang="en-US" sz="2000" i="1" dirty="0"/>
              <a:t>Language Understanding Intelligent Service </a:t>
            </a:r>
            <a:r>
              <a:rPr lang="en-US" sz="2000" dirty="0"/>
              <a:t>(LUIS) that should make natural language support feasible for enterprise apps. The Machine Learning-based service offers a cross-platform Web API so that it can be used from any platform and technology. In this session, long-term Microsoft MVP and Regional Director Rainer Stropek starts by introducing the fundamental concepts of LUIS. Based on this, he shows live-coding demos where LUIS is used to build Bots.</a:t>
            </a:r>
            <a:endParaRPr lang="de-AT" sz="2000" dirty="0"/>
          </a:p>
        </p:txBody>
      </p:sp>
      <p:sp>
        <p:nvSpPr>
          <p:cNvPr id="6" name="Text Placeholder 5">
            <a:extLst>
              <a:ext uri="{FF2B5EF4-FFF2-40B4-BE49-F238E27FC236}">
                <a16:creationId xmlns:a16="http://schemas.microsoft.com/office/drawing/2014/main" id="{74745929-7972-453D-9FD7-DB2CDD907EEB}"/>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034016974"/>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5CEDB-6566-4290-9D2F-E415A1B68BDE}"/>
              </a:ext>
            </a:extLst>
          </p:cNvPr>
          <p:cNvSpPr>
            <a:spLocks noGrp="1"/>
          </p:cNvSpPr>
          <p:nvPr>
            <p:ph type="title"/>
          </p:nvPr>
        </p:nvSpPr>
        <p:spPr/>
        <p:txBody>
          <a:bodyPr/>
          <a:lstStyle/>
          <a:p>
            <a:r>
              <a:rPr lang="en-US"/>
              <a:t>Bot Framework</a:t>
            </a:r>
          </a:p>
        </p:txBody>
      </p:sp>
      <p:sp>
        <p:nvSpPr>
          <p:cNvPr id="5" name="Content Placeholder 4">
            <a:extLst>
              <a:ext uri="{FF2B5EF4-FFF2-40B4-BE49-F238E27FC236}">
                <a16:creationId xmlns:a16="http://schemas.microsoft.com/office/drawing/2014/main" id="{E12C29AE-638F-4640-B2F4-D9F9B0680937}"/>
              </a:ext>
            </a:extLst>
          </p:cNvPr>
          <p:cNvSpPr>
            <a:spLocks noGrp="1"/>
          </p:cNvSpPr>
          <p:nvPr>
            <p:ph sz="quarter" idx="12"/>
          </p:nvPr>
        </p:nvSpPr>
        <p:spPr/>
        <p:txBody>
          <a:bodyPr/>
          <a:lstStyle/>
          <a:p>
            <a:r>
              <a:rPr lang="en-US" dirty="0"/>
              <a:t>Service abstracting conversation channels</a:t>
            </a:r>
          </a:p>
          <a:p>
            <a:pPr lvl="1"/>
            <a:r>
              <a:rPr lang="en-US" dirty="0"/>
              <a:t>SMS, Slack, Mail, etc.</a:t>
            </a:r>
          </a:p>
          <a:p>
            <a:r>
              <a:rPr lang="en-US" dirty="0"/>
              <a:t>API simplifying building of bots</a:t>
            </a:r>
          </a:p>
          <a:p>
            <a:pPr lvl="1"/>
            <a:r>
              <a:rPr lang="en-US" dirty="0"/>
              <a:t>Based on ASP.NET (Core)</a:t>
            </a:r>
          </a:p>
          <a:p>
            <a:pPr lvl="1"/>
            <a:r>
              <a:rPr lang="en-US" dirty="0"/>
              <a:t>Bot Builder v4 (currently in preview; </a:t>
            </a:r>
            <a:r>
              <a:rPr lang="en-US" dirty="0">
                <a:hlinkClick r:id="rId2"/>
              </a:rPr>
              <a:t>GitHub</a:t>
            </a:r>
            <a:r>
              <a:rPr lang="en-US" dirty="0"/>
              <a:t>)</a:t>
            </a:r>
          </a:p>
          <a:p>
            <a:r>
              <a:rPr lang="en-US" dirty="0"/>
              <a:t>Special classes for LUIS integration</a:t>
            </a:r>
          </a:p>
          <a:p>
            <a:pPr lvl="1"/>
            <a:r>
              <a:rPr lang="en-US" dirty="0"/>
              <a:t>Read more in </a:t>
            </a:r>
            <a:r>
              <a:rPr lang="en-US" dirty="0">
                <a:hlinkClick r:id="rId3"/>
              </a:rPr>
              <a:t>docs</a:t>
            </a:r>
            <a:endParaRPr lang="en-US" dirty="0"/>
          </a:p>
        </p:txBody>
      </p:sp>
      <p:sp>
        <p:nvSpPr>
          <p:cNvPr id="6" name="Text Placeholder 5">
            <a:extLst>
              <a:ext uri="{FF2B5EF4-FFF2-40B4-BE49-F238E27FC236}">
                <a16:creationId xmlns:a16="http://schemas.microsoft.com/office/drawing/2014/main" id="{24465751-52BD-4B1F-AB59-F1B9ECCE4C79}"/>
              </a:ext>
            </a:extLst>
          </p:cNvPr>
          <p:cNvSpPr>
            <a:spLocks noGrp="1"/>
          </p:cNvSpPr>
          <p:nvPr>
            <p:ph type="body" sz="quarter" idx="23"/>
          </p:nvPr>
        </p:nvSpPr>
        <p:spPr/>
        <p:txBody>
          <a:bodyPr/>
          <a:lstStyle/>
          <a:p>
            <a:r>
              <a:rPr lang="en-US"/>
              <a:t>See also </a:t>
            </a:r>
            <a:r>
              <a:rPr lang="en-US">
                <a:hlinkClick r:id="rId4"/>
              </a:rPr>
              <a:t>https://blog.botframework.com/2018/05/07/build-a-microsoft-bot-framework-bot-with-the-bot-builder-sdk-v4/</a:t>
            </a:r>
            <a:endParaRPr lang="en-US"/>
          </a:p>
        </p:txBody>
      </p:sp>
    </p:spTree>
    <p:extLst>
      <p:ext uri="{BB962C8B-B14F-4D97-AF65-F5344CB8AC3E}">
        <p14:creationId xmlns:p14="http://schemas.microsoft.com/office/powerpoint/2010/main" val="272283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Process 8"/>
          <p:cNvSpPr/>
          <p:nvPr/>
        </p:nvSpPr>
        <p:spPr bwMode="auto">
          <a:xfrm>
            <a:off x="477218" y="2172428"/>
            <a:ext cx="1574751" cy="72390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65881" tIns="65881" rIns="24708" bIns="24708" rtlCol="0" anchor="ctr" anchorCtr="0"/>
          <a:lstStyle/>
          <a:p>
            <a:pPr marL="0" marR="0" lvl="0" indent="0" algn="ctr" defTabSz="671705"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Your bot code</a:t>
            </a:r>
          </a:p>
        </p:txBody>
      </p:sp>
      <p:sp>
        <p:nvSpPr>
          <p:cNvPr id="4" name="Rectangle 3"/>
          <p:cNvSpPr/>
          <p:nvPr/>
        </p:nvSpPr>
        <p:spPr>
          <a:xfrm>
            <a:off x="2974319" y="3645895"/>
            <a:ext cx="3604077" cy="1247921"/>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prstClr val="white"/>
              </a:solidFill>
              <a:effectLst/>
              <a:uLnTx/>
              <a:uFillTx/>
              <a:latin typeface="Segoe UI"/>
              <a:ea typeface="+mn-ea"/>
              <a:cs typeface="+mn-cs"/>
            </a:endParaRPr>
          </a:p>
        </p:txBody>
      </p:sp>
      <p:sp>
        <p:nvSpPr>
          <p:cNvPr id="5" name="Rectangle 4"/>
          <p:cNvSpPr/>
          <p:nvPr/>
        </p:nvSpPr>
        <p:spPr>
          <a:xfrm>
            <a:off x="3915493" y="4293922"/>
            <a:ext cx="739550" cy="470623"/>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Entity</a:t>
            </a:r>
            <a:b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b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Extraction</a:t>
            </a:r>
          </a:p>
        </p:txBody>
      </p:sp>
      <p:sp>
        <p:nvSpPr>
          <p:cNvPr id="6" name="Rectangle 5"/>
          <p:cNvSpPr/>
          <p:nvPr/>
        </p:nvSpPr>
        <p:spPr>
          <a:xfrm>
            <a:off x="3136944" y="4293922"/>
            <a:ext cx="739550" cy="470623"/>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Speech</a:t>
            </a:r>
          </a:p>
        </p:txBody>
      </p:sp>
      <p:sp>
        <p:nvSpPr>
          <p:cNvPr id="7" name="Rectangle 6"/>
          <p:cNvSpPr/>
          <p:nvPr/>
        </p:nvSpPr>
        <p:spPr>
          <a:xfrm>
            <a:off x="4694043" y="3775691"/>
            <a:ext cx="739550" cy="470623"/>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Vision/Face</a:t>
            </a:r>
          </a:p>
        </p:txBody>
      </p:sp>
      <p:sp>
        <p:nvSpPr>
          <p:cNvPr id="8" name="Rectangle 7"/>
          <p:cNvSpPr/>
          <p:nvPr/>
        </p:nvSpPr>
        <p:spPr>
          <a:xfrm>
            <a:off x="3136944" y="3775691"/>
            <a:ext cx="739550" cy="470623"/>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Natural Language</a:t>
            </a:r>
          </a:p>
        </p:txBody>
      </p:sp>
      <p:sp>
        <p:nvSpPr>
          <p:cNvPr id="9" name="Rectangle 8"/>
          <p:cNvSpPr/>
          <p:nvPr/>
        </p:nvSpPr>
        <p:spPr>
          <a:xfrm>
            <a:off x="3915493" y="3775691"/>
            <a:ext cx="739550" cy="470623"/>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Translation</a:t>
            </a:r>
          </a:p>
        </p:txBody>
      </p:sp>
      <p:sp>
        <p:nvSpPr>
          <p:cNvPr id="10" name="Rectangle 9"/>
          <p:cNvSpPr/>
          <p:nvPr/>
        </p:nvSpPr>
        <p:spPr>
          <a:xfrm>
            <a:off x="3760419" y="3382299"/>
            <a:ext cx="2206053" cy="273280"/>
          </a:xfrm>
          <a:prstGeom prst="rect">
            <a:avLst/>
          </a:prstGeom>
        </p:spPr>
        <p:txBody>
          <a:bodyPr wrap="none">
            <a:spAutoFit/>
          </a:bodyP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 </a:t>
            </a:r>
            <a:r>
              <a:rPr kumimoji="0" lang="en-US" sz="1176" b="0" i="0" u="none" strike="noStrike" kern="0" cap="none" spc="0" normalizeH="0" baseline="0" noProof="0">
                <a:ln>
                  <a:noFill/>
                </a:ln>
                <a:solidFill>
                  <a:prstClr val="white"/>
                </a:solidFill>
                <a:effectLst/>
                <a:uLnTx/>
                <a:uFillTx/>
                <a:latin typeface="Segoe UI"/>
                <a:ea typeface="+mn-ea"/>
                <a:cs typeface="Segoe UI Light" panose="020B0502040204020203" pitchFamily="34" charset="0"/>
              </a:rPr>
              <a:t>Microsoft Cognitive </a:t>
            </a:r>
            <a:r>
              <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Services</a:t>
            </a:r>
          </a:p>
        </p:txBody>
      </p:sp>
      <p:sp>
        <p:nvSpPr>
          <p:cNvPr id="11" name="Rectangle 10"/>
          <p:cNvSpPr/>
          <p:nvPr/>
        </p:nvSpPr>
        <p:spPr>
          <a:xfrm>
            <a:off x="4694043" y="4293922"/>
            <a:ext cx="739550" cy="470623"/>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Search</a:t>
            </a:r>
          </a:p>
        </p:txBody>
      </p:sp>
      <p:sp>
        <p:nvSpPr>
          <p:cNvPr id="12" name="Rectangle 11"/>
          <p:cNvSpPr/>
          <p:nvPr/>
        </p:nvSpPr>
        <p:spPr>
          <a:xfrm>
            <a:off x="5472591" y="3775691"/>
            <a:ext cx="739550" cy="470623"/>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Emotion</a:t>
            </a:r>
          </a:p>
        </p:txBody>
      </p:sp>
      <p:sp>
        <p:nvSpPr>
          <p:cNvPr id="13" name="Rectangle 12"/>
          <p:cNvSpPr/>
          <p:nvPr/>
        </p:nvSpPr>
        <p:spPr>
          <a:xfrm>
            <a:off x="5472591" y="4293922"/>
            <a:ext cx="739550" cy="470623"/>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Knowledge API</a:t>
            </a:r>
          </a:p>
        </p:txBody>
      </p:sp>
      <p:sp>
        <p:nvSpPr>
          <p:cNvPr id="14" name="Rectangle 13"/>
          <p:cNvSpPr/>
          <p:nvPr/>
        </p:nvSpPr>
        <p:spPr>
          <a:xfrm>
            <a:off x="6198400" y="3962666"/>
            <a:ext cx="425116" cy="409215"/>
          </a:xfrm>
          <a:prstGeom prst="rect">
            <a:avLst/>
          </a:prstGeom>
        </p:spPr>
        <p:txBody>
          <a:bodyPr wrap="none">
            <a:spAutoFit/>
          </a:bodyPr>
          <a:lstStyle/>
          <a:p>
            <a:pPr marL="0" marR="0" lvl="0" indent="0" algn="l" defTabSz="672230" rtl="0" eaLnBrk="1" fontAlgn="auto" latinLnBrk="0" hangingPunct="1">
              <a:lnSpc>
                <a:spcPct val="100000"/>
              </a:lnSpc>
              <a:spcBef>
                <a:spcPts val="0"/>
              </a:spcBef>
              <a:spcAft>
                <a:spcPts val="0"/>
              </a:spcAft>
              <a:buClrTx/>
              <a:buSzTx/>
              <a:buFontTx/>
              <a:buNone/>
              <a:tabLst/>
              <a:defRPr/>
            </a:pPr>
            <a:r>
              <a:rPr kumimoji="0" lang="en-US" sz="2059" b="1" i="0" u="none" strike="noStrike" kern="0" cap="none" spc="0" normalizeH="0" baseline="0" noProof="0" dirty="0">
                <a:ln>
                  <a:noFill/>
                </a:ln>
                <a:solidFill>
                  <a:srgbClr val="139882">
                    <a:lumMod val="75000"/>
                  </a:srgbClr>
                </a:solidFill>
                <a:effectLst/>
                <a:uLnTx/>
                <a:uFillTx/>
                <a:latin typeface="Segoe UI"/>
                <a:ea typeface="+mn-ea"/>
                <a:cs typeface="Segoe UI Light" panose="020B0502040204020203" pitchFamily="34" charset="0"/>
              </a:rPr>
              <a:t>…</a:t>
            </a:r>
            <a:endParaRPr kumimoji="0" lang="en-US" sz="2059" b="1" i="0" u="none" strike="noStrike" kern="0" cap="none" spc="0" normalizeH="0" baseline="0" noProof="0" dirty="0">
              <a:ln>
                <a:noFill/>
              </a:ln>
              <a:solidFill>
                <a:srgbClr val="139882">
                  <a:lumMod val="75000"/>
                </a:srgbClr>
              </a:solidFill>
              <a:effectLst/>
              <a:uLnTx/>
              <a:uFillTx/>
              <a:latin typeface="Segoe UI"/>
              <a:ea typeface="+mn-ea"/>
              <a:cs typeface="+mn-cs"/>
            </a:endParaRPr>
          </a:p>
        </p:txBody>
      </p:sp>
      <p:sp>
        <p:nvSpPr>
          <p:cNvPr id="15" name="Rectangle 14"/>
          <p:cNvSpPr/>
          <p:nvPr/>
        </p:nvSpPr>
        <p:spPr>
          <a:xfrm>
            <a:off x="2950585" y="1687394"/>
            <a:ext cx="3604077" cy="988394"/>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Message input &lt;&gt; output</a:t>
            </a:r>
          </a:p>
          <a:p>
            <a:pPr marL="0" marR="0" lvl="0" indent="0" algn="ctr" defTabSz="672230" rtl="0" eaLnBrk="1" fontAlgn="auto" latinLnBrk="0" hangingPunct="1">
              <a:lnSpc>
                <a:spcPct val="100000"/>
              </a:lnSpc>
              <a:spcBef>
                <a:spcPts val="0"/>
              </a:spcBef>
              <a:spcAft>
                <a:spcPts val="0"/>
              </a:spcAft>
              <a:buClrTx/>
              <a:buSzTx/>
              <a:buFontTx/>
              <a:buNone/>
              <a:tabLst/>
              <a:defRPr/>
            </a:pPr>
            <a:r>
              <a:rPr kumimoji="0" lang="pt-BR"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a:t>
            </a:r>
            <a:r>
              <a:rPr kumimoji="0" lang="en-US" sz="1176"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tate</a:t>
            </a:r>
            <a:r>
              <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 Management</a:t>
            </a:r>
          </a:p>
          <a:p>
            <a:pPr marL="0" marR="0" lvl="0" indent="0" algn="l" defTabSz="67223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16" name="TextBox 15"/>
          <p:cNvSpPr txBox="1"/>
          <p:nvPr/>
        </p:nvSpPr>
        <p:spPr>
          <a:xfrm>
            <a:off x="3889080" y="1379848"/>
            <a:ext cx="1732862" cy="273280"/>
          </a:xfrm>
          <a:prstGeom prst="rect">
            <a:avLst/>
          </a:prstGeom>
          <a:noFill/>
        </p:spPr>
        <p:txBody>
          <a:bodyPr wrap="square" rtlCol="0">
            <a:spAutoFit/>
          </a:bodyPr>
          <a:lstStyle/>
          <a:p>
            <a:pPr marL="0" marR="0" lvl="0" indent="0" algn="l" defTabSz="672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Bot Connector Service</a:t>
            </a:r>
          </a:p>
        </p:txBody>
      </p:sp>
      <p:sp>
        <p:nvSpPr>
          <p:cNvPr id="17" name="TextBox 16"/>
          <p:cNvSpPr txBox="1"/>
          <p:nvPr/>
        </p:nvSpPr>
        <p:spPr>
          <a:xfrm>
            <a:off x="6652717" y="653866"/>
            <a:ext cx="2230098" cy="273280"/>
          </a:xfrm>
          <a:prstGeom prst="rect">
            <a:avLst/>
          </a:prstGeom>
          <a:noFill/>
        </p:spPr>
        <p:txBody>
          <a:bodyPr wrap="none" rtlCol="0">
            <a:spAutoFit/>
          </a:bodyPr>
          <a:lstStyle/>
          <a:p>
            <a:pPr marL="0" marR="0" lvl="0" indent="0" algn="l" defTabSz="672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Conversation Canvas/Channels</a:t>
            </a:r>
          </a:p>
        </p:txBody>
      </p:sp>
      <p:sp>
        <p:nvSpPr>
          <p:cNvPr id="18" name="Rectangle 17"/>
          <p:cNvSpPr/>
          <p:nvPr/>
        </p:nvSpPr>
        <p:spPr>
          <a:xfrm>
            <a:off x="6907218" y="4470062"/>
            <a:ext cx="1554203" cy="268927"/>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a:t>
            </a:r>
          </a:p>
        </p:txBody>
      </p:sp>
      <p:sp>
        <p:nvSpPr>
          <p:cNvPr id="19" name="Rectangle 18"/>
          <p:cNvSpPr/>
          <p:nvPr/>
        </p:nvSpPr>
        <p:spPr>
          <a:xfrm>
            <a:off x="6964187" y="4529888"/>
            <a:ext cx="1554203" cy="268927"/>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a:t>
            </a:r>
          </a:p>
        </p:txBody>
      </p:sp>
      <p:sp>
        <p:nvSpPr>
          <p:cNvPr id="20" name="Rectangle 19"/>
          <p:cNvSpPr/>
          <p:nvPr/>
        </p:nvSpPr>
        <p:spPr>
          <a:xfrm>
            <a:off x="7017486" y="4624889"/>
            <a:ext cx="1554203" cy="268927"/>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a:t>
            </a:r>
          </a:p>
        </p:txBody>
      </p:sp>
      <p:cxnSp>
        <p:nvCxnSpPr>
          <p:cNvPr id="21" name="Straight Arrow Connector 20"/>
          <p:cNvCxnSpPr/>
          <p:nvPr/>
        </p:nvCxnSpPr>
        <p:spPr>
          <a:xfrm>
            <a:off x="4907829" y="2820167"/>
            <a:ext cx="0" cy="60956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2087089" y="2808089"/>
            <a:ext cx="873244" cy="837806"/>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028234" y="2461578"/>
            <a:ext cx="922351" cy="0"/>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3" idx="2"/>
          </p:cNvCxnSpPr>
          <p:nvPr/>
        </p:nvCxnSpPr>
        <p:spPr>
          <a:xfrm>
            <a:off x="1264593" y="2896331"/>
            <a:ext cx="0" cy="803615"/>
          </a:xfrm>
          <a:prstGeom prst="straightConnector1">
            <a:avLst/>
          </a:prstGeom>
          <a:ln w="349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8"/>
          <p:cNvSpPr/>
          <p:nvPr/>
        </p:nvSpPr>
        <p:spPr bwMode="auto">
          <a:xfrm>
            <a:off x="471502" y="3706755"/>
            <a:ext cx="1961148" cy="118706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65881" tIns="65881" rIns="24708" bIns="24708" rtlCol="0" anchor="ctr" anchorCtr="0"/>
          <a:lstStyle/>
          <a:p>
            <a:pPr marL="0" marR="0" lvl="0" indent="0" algn="ctr" defTabSz="671705"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Other services, APIs,</a:t>
            </a:r>
          </a:p>
          <a:p>
            <a:pPr marL="0" marR="0" lvl="0" indent="0" algn="ctr" defTabSz="671705"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Databases, Azure Machine Learning, Azure Search, </a:t>
            </a:r>
            <a:r>
              <a:rPr kumimoji="0" lang="en-US" sz="1324" b="0" i="0" u="none" strike="noStrike" kern="0" cap="none" spc="0" normalizeH="0" baseline="0" noProof="0" dirty="0" err="1">
                <a:ln>
                  <a:noFill/>
                </a:ln>
                <a:solidFill>
                  <a:prstClr val="white"/>
                </a:solidFill>
                <a:effectLst/>
                <a:uLnTx/>
                <a:uFillTx/>
                <a:latin typeface="Segoe UI Light"/>
                <a:ea typeface="Segoe UI" pitchFamily="34" charset="0"/>
                <a:cs typeface="Segoe UI" pitchFamily="34" charset="0"/>
              </a:rPr>
              <a:t>etc</a:t>
            </a:r>
            <a:r>
              <a:rPr kumimoji="0" lang="is-I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rPr>
              <a:t>…</a:t>
            </a:r>
            <a:endParaRPr kumimoji="0" lang="en-US" sz="1324" b="0"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26" name="TextBox 25"/>
          <p:cNvSpPr txBox="1"/>
          <p:nvPr/>
        </p:nvSpPr>
        <p:spPr>
          <a:xfrm>
            <a:off x="2017543" y="2234967"/>
            <a:ext cx="1301653" cy="228076"/>
          </a:xfrm>
          <a:prstGeom prst="rect">
            <a:avLst/>
          </a:prstGeom>
          <a:noFill/>
        </p:spPr>
        <p:txBody>
          <a:bodyPr wrap="square" rtlCol="0">
            <a:spAutoFit/>
          </a:bodyPr>
          <a:lstStyle/>
          <a:p>
            <a:pPr marL="0" marR="0" lvl="0" indent="0" algn="l" defTabSz="67223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a:ln>
                  <a:noFill/>
                </a:ln>
                <a:solidFill>
                  <a:prstClr val="white"/>
                </a:solidFill>
                <a:effectLst/>
                <a:uLnTx/>
                <a:uFillTx/>
                <a:latin typeface="Segoe UI"/>
                <a:ea typeface="+mn-ea"/>
                <a:cs typeface="Segoe UI Light" panose="020B0502040204020203" pitchFamily="34" charset="0"/>
              </a:rPr>
              <a:t>Bot Builder SDK</a:t>
            </a:r>
            <a:endPar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27" name="TextBox 26"/>
          <p:cNvSpPr txBox="1"/>
          <p:nvPr/>
        </p:nvSpPr>
        <p:spPr>
          <a:xfrm rot="2554578">
            <a:off x="2135848" y="3146217"/>
            <a:ext cx="1301653" cy="228076"/>
          </a:xfrm>
          <a:prstGeom prst="rect">
            <a:avLst/>
          </a:prstGeom>
          <a:noFill/>
        </p:spPr>
        <p:txBody>
          <a:bodyPr wrap="square" rtlCol="0">
            <a:spAutoFit/>
          </a:bodyPr>
          <a:lstStyle/>
          <a:p>
            <a:pPr marL="0" marR="0" lvl="0" indent="0" algn="l" defTabSz="672230" rtl="0" eaLnBrk="1" fontAlgn="auto" latinLnBrk="0" hangingPunct="1">
              <a:lnSpc>
                <a:spcPct val="100000"/>
              </a:lnSpc>
              <a:spcBef>
                <a:spcPts val="0"/>
              </a:spcBef>
              <a:spcAft>
                <a:spcPts val="0"/>
              </a:spcAft>
              <a:buClrTx/>
              <a:buSzTx/>
              <a:buFontTx/>
              <a:buNone/>
              <a:tabLst/>
              <a:defRPr/>
            </a:pPr>
            <a:r>
              <a:rPr kumimoji="0" lang="en-US" sz="882"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API, SDK calls</a:t>
            </a:r>
          </a:p>
        </p:txBody>
      </p:sp>
      <p:cxnSp>
        <p:nvCxnSpPr>
          <p:cNvPr id="28" name="Straight Arrow Connector 27"/>
          <p:cNvCxnSpPr/>
          <p:nvPr/>
        </p:nvCxnSpPr>
        <p:spPr>
          <a:xfrm flipV="1">
            <a:off x="6609766" y="1341389"/>
            <a:ext cx="226602" cy="44893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609765" y="2021119"/>
            <a:ext cx="256617" cy="6302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623414" y="2332501"/>
            <a:ext cx="222006" cy="2700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04739" y="2638541"/>
            <a:ext cx="261643" cy="9646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6907218" y="1032025"/>
            <a:ext cx="1556511" cy="269905"/>
            <a:chOff x="9146658" y="1243275"/>
            <a:chExt cx="2116963" cy="367090"/>
          </a:xfrm>
        </p:grpSpPr>
        <p:sp>
          <p:nvSpPr>
            <p:cNvPr id="33" name="Rectangle 32"/>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Web Chat</a:t>
              </a:r>
            </a:p>
          </p:txBody>
        </p:sp>
        <p:pic>
          <p:nvPicPr>
            <p:cNvPr id="34" name="Picture 33"/>
            <p:cNvPicPr>
              <a:picLocks noChangeAspect="1"/>
            </p:cNvPicPr>
            <p:nvPr/>
          </p:nvPicPr>
          <p:blipFill>
            <a:blip r:embed="rId2"/>
            <a:stretch>
              <a:fillRect/>
            </a:stretch>
          </p:blipFill>
          <p:spPr>
            <a:xfrm>
              <a:off x="9146658" y="1244605"/>
              <a:ext cx="365760" cy="365760"/>
            </a:xfrm>
            <a:prstGeom prst="rect">
              <a:avLst/>
            </a:prstGeom>
            <a:ln>
              <a:noFill/>
            </a:ln>
          </p:spPr>
        </p:pic>
      </p:grpSp>
      <p:grpSp>
        <p:nvGrpSpPr>
          <p:cNvPr id="35" name="Group 34"/>
          <p:cNvGrpSpPr/>
          <p:nvPr/>
        </p:nvGrpSpPr>
        <p:grpSpPr>
          <a:xfrm>
            <a:off x="6907218" y="4126555"/>
            <a:ext cx="1554203" cy="269061"/>
            <a:chOff x="9151129" y="5503401"/>
            <a:chExt cx="2113824" cy="365941"/>
          </a:xfrm>
        </p:grpSpPr>
        <p:sp>
          <p:nvSpPr>
            <p:cNvPr id="36" name="Rectangle 35"/>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Direct Line…</a:t>
              </a:r>
            </a:p>
          </p:txBody>
        </p:sp>
        <p:pic>
          <p:nvPicPr>
            <p:cNvPr id="37" name="Picture 36"/>
            <p:cNvPicPr>
              <a:picLocks noChangeAspect="1"/>
            </p:cNvPicPr>
            <p:nvPr/>
          </p:nvPicPr>
          <p:blipFill>
            <a:blip r:embed="rId2"/>
            <a:stretch>
              <a:fillRect/>
            </a:stretch>
          </p:blipFill>
          <p:spPr>
            <a:xfrm>
              <a:off x="9151809" y="5503401"/>
              <a:ext cx="365760" cy="365760"/>
            </a:xfrm>
            <a:prstGeom prst="rect">
              <a:avLst/>
            </a:prstGeom>
          </p:spPr>
        </p:pic>
      </p:grpSp>
      <p:grpSp>
        <p:nvGrpSpPr>
          <p:cNvPr id="38" name="Group 37"/>
          <p:cNvGrpSpPr/>
          <p:nvPr/>
        </p:nvGrpSpPr>
        <p:grpSpPr>
          <a:xfrm>
            <a:off x="6907218" y="1376376"/>
            <a:ext cx="1554203" cy="268927"/>
            <a:chOff x="9145084" y="1800597"/>
            <a:chExt cx="2113824" cy="365760"/>
          </a:xfrm>
        </p:grpSpPr>
        <p:sp>
          <p:nvSpPr>
            <p:cNvPr id="39" name="Rectangle 38"/>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Email</a:t>
              </a:r>
            </a:p>
          </p:txBody>
        </p:sp>
        <p:pic>
          <p:nvPicPr>
            <p:cNvPr id="40" name="Picture 39"/>
            <p:cNvPicPr>
              <a:picLocks noChangeAspect="1"/>
            </p:cNvPicPr>
            <p:nvPr/>
          </p:nvPicPr>
          <p:blipFill>
            <a:blip r:embed="rId3"/>
            <a:stretch>
              <a:fillRect/>
            </a:stretch>
          </p:blipFill>
          <p:spPr>
            <a:xfrm>
              <a:off x="9145084" y="1800597"/>
              <a:ext cx="365760" cy="365760"/>
            </a:xfrm>
            <a:prstGeom prst="rect">
              <a:avLst/>
            </a:prstGeom>
          </p:spPr>
        </p:pic>
      </p:grpSp>
      <p:grpSp>
        <p:nvGrpSpPr>
          <p:cNvPr id="41" name="Group 40"/>
          <p:cNvGrpSpPr/>
          <p:nvPr/>
        </p:nvGrpSpPr>
        <p:grpSpPr>
          <a:xfrm>
            <a:off x="6907218" y="1719749"/>
            <a:ext cx="1554203" cy="269379"/>
            <a:chOff x="9136040" y="2257257"/>
            <a:chExt cx="2113824" cy="366374"/>
          </a:xfrm>
        </p:grpSpPr>
        <p:sp>
          <p:nvSpPr>
            <p:cNvPr id="42" name="Rectangle 41"/>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Facebook</a:t>
              </a:r>
            </a:p>
          </p:txBody>
        </p:sp>
        <p:pic>
          <p:nvPicPr>
            <p:cNvPr id="43" name="Picture 42"/>
            <p:cNvPicPr>
              <a:picLocks noChangeAspect="1"/>
            </p:cNvPicPr>
            <p:nvPr/>
          </p:nvPicPr>
          <p:blipFill>
            <a:blip r:embed="rId4"/>
            <a:stretch>
              <a:fillRect/>
            </a:stretch>
          </p:blipFill>
          <p:spPr>
            <a:xfrm>
              <a:off x="9136040" y="2257871"/>
              <a:ext cx="365760" cy="365760"/>
            </a:xfrm>
            <a:prstGeom prst="rect">
              <a:avLst/>
            </a:prstGeom>
          </p:spPr>
        </p:pic>
      </p:grpSp>
      <p:grpSp>
        <p:nvGrpSpPr>
          <p:cNvPr id="44" name="Group 43"/>
          <p:cNvGrpSpPr/>
          <p:nvPr/>
        </p:nvGrpSpPr>
        <p:grpSpPr>
          <a:xfrm>
            <a:off x="6907218" y="2063573"/>
            <a:ext cx="1554203" cy="268927"/>
            <a:chOff x="9172072" y="2722128"/>
            <a:chExt cx="2113824" cy="365760"/>
          </a:xfrm>
        </p:grpSpPr>
        <p:sp>
          <p:nvSpPr>
            <p:cNvPr id="45" name="Rectangle 44"/>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GroupMe</a:t>
              </a: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pic>
          <p:nvPicPr>
            <p:cNvPr id="46" name="Picture 45"/>
            <p:cNvPicPr>
              <a:picLocks noChangeAspect="1"/>
            </p:cNvPicPr>
            <p:nvPr/>
          </p:nvPicPr>
          <p:blipFill>
            <a:blip r:embed="rId5"/>
            <a:stretch>
              <a:fillRect/>
            </a:stretch>
          </p:blipFill>
          <p:spPr>
            <a:xfrm>
              <a:off x="9172072" y="2722128"/>
              <a:ext cx="365760" cy="365760"/>
            </a:xfrm>
            <a:prstGeom prst="rect">
              <a:avLst/>
            </a:prstGeom>
          </p:spPr>
        </p:pic>
      </p:grpSp>
      <p:grpSp>
        <p:nvGrpSpPr>
          <p:cNvPr id="47" name="Group 46"/>
          <p:cNvGrpSpPr/>
          <p:nvPr/>
        </p:nvGrpSpPr>
        <p:grpSpPr>
          <a:xfrm>
            <a:off x="6907218" y="2406946"/>
            <a:ext cx="1555166" cy="268927"/>
            <a:chOff x="9170762" y="3168308"/>
            <a:chExt cx="2115134" cy="365760"/>
          </a:xfrm>
        </p:grpSpPr>
        <p:sp>
          <p:nvSpPr>
            <p:cNvPr id="48" name="Rectangle 47"/>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Kik</a:t>
              </a: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pic>
          <p:nvPicPr>
            <p:cNvPr id="49" name="Picture 48"/>
            <p:cNvPicPr>
              <a:picLocks noChangeAspect="1"/>
            </p:cNvPicPr>
            <p:nvPr/>
          </p:nvPicPr>
          <p:blipFill>
            <a:blip r:embed="rId6"/>
            <a:stretch>
              <a:fillRect/>
            </a:stretch>
          </p:blipFill>
          <p:spPr>
            <a:xfrm>
              <a:off x="9170762" y="3168308"/>
              <a:ext cx="365760" cy="365760"/>
            </a:xfrm>
            <a:prstGeom prst="rect">
              <a:avLst/>
            </a:prstGeom>
          </p:spPr>
        </p:pic>
      </p:grpSp>
      <p:grpSp>
        <p:nvGrpSpPr>
          <p:cNvPr id="50" name="Group 49"/>
          <p:cNvGrpSpPr/>
          <p:nvPr/>
        </p:nvGrpSpPr>
        <p:grpSpPr>
          <a:xfrm>
            <a:off x="6907218" y="2750319"/>
            <a:ext cx="1554203" cy="269304"/>
            <a:chOff x="9151808" y="3646179"/>
            <a:chExt cx="2113824" cy="366272"/>
          </a:xfrm>
        </p:grpSpPr>
        <p:sp>
          <p:nvSpPr>
            <p:cNvPr id="51" name="Rectangle 50"/>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Skype</a:t>
              </a:r>
            </a:p>
          </p:txBody>
        </p:sp>
        <p:pic>
          <p:nvPicPr>
            <p:cNvPr id="52" name="Picture 51"/>
            <p:cNvPicPr>
              <a:picLocks noChangeAspect="1"/>
            </p:cNvPicPr>
            <p:nvPr/>
          </p:nvPicPr>
          <p:blipFill>
            <a:blip r:embed="rId7"/>
            <a:stretch>
              <a:fillRect/>
            </a:stretch>
          </p:blipFill>
          <p:spPr>
            <a:xfrm>
              <a:off x="9151808" y="3646179"/>
              <a:ext cx="365760" cy="365760"/>
            </a:xfrm>
            <a:prstGeom prst="rect">
              <a:avLst/>
            </a:prstGeom>
          </p:spPr>
        </p:pic>
      </p:grpSp>
      <p:grpSp>
        <p:nvGrpSpPr>
          <p:cNvPr id="53" name="Group 52"/>
          <p:cNvGrpSpPr/>
          <p:nvPr/>
        </p:nvGrpSpPr>
        <p:grpSpPr>
          <a:xfrm>
            <a:off x="6907218" y="3094068"/>
            <a:ext cx="1554203" cy="268927"/>
            <a:chOff x="9150497" y="4108418"/>
            <a:chExt cx="2113824" cy="365760"/>
          </a:xfrm>
        </p:grpSpPr>
        <p:sp>
          <p:nvSpPr>
            <p:cNvPr id="54" name="Rectangle 53"/>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Slack</a:t>
              </a:r>
            </a:p>
          </p:txBody>
        </p:sp>
        <p:pic>
          <p:nvPicPr>
            <p:cNvPr id="55" name="Picture 54"/>
            <p:cNvPicPr>
              <a:picLocks noChangeAspect="1"/>
            </p:cNvPicPr>
            <p:nvPr/>
          </p:nvPicPr>
          <p:blipFill>
            <a:blip r:embed="rId8"/>
            <a:stretch>
              <a:fillRect/>
            </a:stretch>
          </p:blipFill>
          <p:spPr>
            <a:xfrm>
              <a:off x="9151808" y="4108418"/>
              <a:ext cx="365760" cy="365760"/>
            </a:xfrm>
            <a:prstGeom prst="rect">
              <a:avLst/>
            </a:prstGeom>
          </p:spPr>
        </p:pic>
      </p:grpSp>
      <p:grpSp>
        <p:nvGrpSpPr>
          <p:cNvPr id="56" name="Group 55"/>
          <p:cNvGrpSpPr/>
          <p:nvPr/>
        </p:nvGrpSpPr>
        <p:grpSpPr>
          <a:xfrm>
            <a:off x="6907218" y="3437441"/>
            <a:ext cx="1554203" cy="269348"/>
            <a:chOff x="9165609" y="4567677"/>
            <a:chExt cx="2113824" cy="366332"/>
          </a:xfrm>
        </p:grpSpPr>
        <p:sp>
          <p:nvSpPr>
            <p:cNvPr id="57" name="Rectangle 56"/>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Telegram</a:t>
              </a:r>
            </a:p>
          </p:txBody>
        </p:sp>
        <p:pic>
          <p:nvPicPr>
            <p:cNvPr id="58" name="Picture 57"/>
            <p:cNvPicPr>
              <a:picLocks noChangeAspect="1"/>
            </p:cNvPicPr>
            <p:nvPr/>
          </p:nvPicPr>
          <p:blipFill>
            <a:blip r:embed="rId9"/>
            <a:stretch>
              <a:fillRect/>
            </a:stretch>
          </p:blipFill>
          <p:spPr>
            <a:xfrm>
              <a:off x="9168897" y="4567677"/>
              <a:ext cx="365760" cy="365760"/>
            </a:xfrm>
            <a:prstGeom prst="rect">
              <a:avLst/>
            </a:prstGeom>
          </p:spPr>
        </p:pic>
      </p:grpSp>
      <p:grpSp>
        <p:nvGrpSpPr>
          <p:cNvPr id="59" name="Group 58"/>
          <p:cNvGrpSpPr/>
          <p:nvPr/>
        </p:nvGrpSpPr>
        <p:grpSpPr>
          <a:xfrm>
            <a:off x="6907218" y="3781235"/>
            <a:ext cx="1554203" cy="270874"/>
            <a:chOff x="9147045" y="5033145"/>
            <a:chExt cx="2113824" cy="368408"/>
          </a:xfrm>
        </p:grpSpPr>
        <p:sp>
          <p:nvSpPr>
            <p:cNvPr id="60" name="Rectangle 59"/>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err="1">
                  <a:ln>
                    <a:noFill/>
                  </a:ln>
                  <a:solidFill>
                    <a:prstClr val="white"/>
                  </a:solidFill>
                  <a:effectLst/>
                  <a:uLnTx/>
                  <a:uFillTx/>
                  <a:latin typeface="Segoe UI"/>
                  <a:ea typeface="+mn-ea"/>
                  <a:cs typeface="Segoe UI Light" panose="020B0502040204020203" pitchFamily="34" charset="0"/>
                </a:rPr>
                <a:t>Twilio</a:t>
              </a:r>
              <a:r>
                <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 (SMS)</a:t>
              </a:r>
            </a:p>
          </p:txBody>
        </p:sp>
        <p:pic>
          <p:nvPicPr>
            <p:cNvPr id="61" name="Picture 60"/>
            <p:cNvPicPr>
              <a:picLocks noChangeAspect="1"/>
            </p:cNvPicPr>
            <p:nvPr/>
          </p:nvPicPr>
          <p:blipFill>
            <a:blip r:embed="rId10"/>
            <a:stretch>
              <a:fillRect/>
            </a:stretch>
          </p:blipFill>
          <p:spPr>
            <a:xfrm>
              <a:off x="9148217" y="5035793"/>
              <a:ext cx="365760" cy="365760"/>
            </a:xfrm>
            <a:prstGeom prst="rect">
              <a:avLst/>
            </a:prstGeom>
          </p:spPr>
        </p:pic>
      </p:grpSp>
      <p:sp>
        <p:nvSpPr>
          <p:cNvPr id="62" name="Title 1"/>
          <p:cNvSpPr txBox="1">
            <a:spLocks/>
          </p:cNvSpPr>
          <p:nvPr/>
        </p:nvSpPr>
        <p:spPr>
          <a:xfrm>
            <a:off x="-2829" y="162609"/>
            <a:ext cx="5199263"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85845"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75" normalizeH="0" baseline="0" noProof="0" dirty="0">
                <a:ln w="3175">
                  <a:noFill/>
                </a:ln>
                <a:solidFill>
                  <a:prstClr val="white"/>
                </a:solidFill>
                <a:effectLst/>
                <a:uLnTx/>
                <a:uFillTx/>
                <a:latin typeface="Segoe UI Light"/>
                <a:ea typeface="+mn-ea"/>
                <a:cs typeface="Segoe UI" pitchFamily="34" charset="0"/>
              </a:rPr>
              <a:t>An x-ray of a typical bot</a:t>
            </a:r>
          </a:p>
        </p:txBody>
      </p:sp>
      <p:sp>
        <p:nvSpPr>
          <p:cNvPr id="63" name="Rectangle 62"/>
          <p:cNvSpPr/>
          <p:nvPr/>
        </p:nvSpPr>
        <p:spPr>
          <a:xfrm>
            <a:off x="474135" y="2900826"/>
            <a:ext cx="1572119" cy="504113"/>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72230" rtl="0" eaLnBrk="1" fontAlgn="auto" latinLnBrk="0" hangingPunct="1">
              <a:lnSpc>
                <a:spcPct val="100000"/>
              </a:lnSpc>
              <a:spcBef>
                <a:spcPts val="0"/>
              </a:spcBef>
              <a:spcAft>
                <a:spcPts val="0"/>
              </a:spcAft>
              <a:buClrTx/>
              <a:buSzTx/>
              <a:buFontTx/>
              <a:buNone/>
              <a:tabLst/>
              <a:defRPr/>
            </a:pPr>
            <a:r>
              <a:rPr kumimoji="0" lang="pt-BR"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rPr>
              <a:t>Bot Builder SDK</a:t>
            </a:r>
            <a:endParaRPr kumimoji="0" lang="en-US" sz="1324" b="0" i="0" u="none" strike="noStrike" kern="0" cap="none" spc="0" normalizeH="0" baseline="0" noProof="0" dirty="0">
              <a:ln>
                <a:noFill/>
              </a:ln>
              <a:solidFill>
                <a:prstClr val="white"/>
              </a:solidFill>
              <a:effectLst/>
              <a:uLnTx/>
              <a:uFillTx/>
              <a:latin typeface="Segoe UI"/>
              <a:ea typeface="+mn-ea"/>
              <a:cs typeface="Segoe UI Light" panose="020B0502040204020203" pitchFamily="34" charset="0"/>
            </a:endParaRPr>
          </a:p>
        </p:txBody>
      </p:sp>
      <p:sp>
        <p:nvSpPr>
          <p:cNvPr id="64" name="Oval 63"/>
          <p:cNvSpPr/>
          <p:nvPr/>
        </p:nvSpPr>
        <p:spPr bwMode="auto">
          <a:xfrm>
            <a:off x="325600" y="1892295"/>
            <a:ext cx="2050805" cy="1710880"/>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solidFill>
                <a:prstClr val="white"/>
              </a:solidFill>
              <a:effectLst/>
              <a:uLnTx/>
              <a:uFillTx/>
              <a:latin typeface="Segoe UI"/>
              <a:ea typeface="Segoe UI" pitchFamily="34" charset="0"/>
              <a:cs typeface="Segoe UI" pitchFamily="34" charset="0"/>
            </a:endParaRPr>
          </a:p>
        </p:txBody>
      </p:sp>
      <p:cxnSp>
        <p:nvCxnSpPr>
          <p:cNvPr id="65" name="Straight Arrow Connector 64"/>
          <p:cNvCxnSpPr>
            <a:cxnSpLocks/>
          </p:cNvCxnSpPr>
          <p:nvPr/>
        </p:nvCxnSpPr>
        <p:spPr>
          <a:xfrm flipH="1">
            <a:off x="1648059" y="1556136"/>
            <a:ext cx="280133" cy="280133"/>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930274" y="1115060"/>
            <a:ext cx="2314934" cy="461669"/>
          </a:xfrm>
          <a:prstGeom prst="rect">
            <a:avLst/>
          </a:prstGeom>
          <a:noFill/>
        </p:spPr>
        <p:txBody>
          <a:bodyPr wrap="none" lIns="134464" tIns="107571" rIns="134464" bIns="107571" rtlCol="0">
            <a:spAutoFit/>
          </a:bodyPr>
          <a:lstStyle/>
          <a:p>
            <a:pPr marL="0" marR="0" lvl="0" indent="0" algn="l" defTabSz="685845" rtl="0" eaLnBrk="1" fontAlgn="auto" latinLnBrk="0" hangingPunct="1">
              <a:lnSpc>
                <a:spcPct val="90000"/>
              </a:lnSpc>
              <a:spcBef>
                <a:spcPts val="0"/>
              </a:spcBef>
              <a:spcAft>
                <a:spcPts val="441"/>
              </a:spcAft>
              <a:buClrTx/>
              <a:buSzTx/>
              <a:buFontTx/>
              <a:buNone/>
              <a:tabLst/>
              <a:defRPr/>
            </a:pPr>
            <a:r>
              <a:rPr kumimoji="0" lang="pt-BR" sz="1765" b="0" i="0" u="none" strike="noStrike" kern="1200" cap="none" spc="0" normalizeH="0" baseline="0" noProof="0" dirty="0">
                <a:ln>
                  <a:noFill/>
                </a:ln>
                <a:solidFill>
                  <a:prstClr val="white"/>
                </a:solidFill>
                <a:effectLst/>
                <a:uLnTx/>
                <a:uFillTx/>
                <a:latin typeface="Segoe UI"/>
                <a:ea typeface="+mn-ea"/>
                <a:cs typeface="+mn-cs"/>
              </a:rPr>
              <a:t>Your code goes here</a:t>
            </a:r>
            <a:endParaRPr kumimoji="0" lang="en-US" sz="1765" b="0" i="0" u="none" strike="noStrike" kern="1200" cap="none" spc="0" normalizeH="0" baseline="0" noProof="0" dirty="0" err="1">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7069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E4403A-B9C4-47EB-9AFA-6BDA751AA89C}"/>
              </a:ext>
            </a:extLst>
          </p:cNvPr>
          <p:cNvSpPr>
            <a:spLocks noGrp="1"/>
          </p:cNvSpPr>
          <p:nvPr>
            <p:ph type="body" sz="quarter" idx="16"/>
          </p:nvPr>
        </p:nvSpPr>
        <p:spPr/>
        <p:txBody>
          <a:bodyPr/>
          <a:lstStyle/>
          <a:p>
            <a:r>
              <a:rPr lang="en-US" dirty="0"/>
              <a:t>Bot with LUIS</a:t>
            </a:r>
          </a:p>
        </p:txBody>
      </p:sp>
      <p:sp>
        <p:nvSpPr>
          <p:cNvPr id="3" name="Text Placeholder 2">
            <a:extLst>
              <a:ext uri="{FF2B5EF4-FFF2-40B4-BE49-F238E27FC236}">
                <a16:creationId xmlns:a16="http://schemas.microsoft.com/office/drawing/2014/main" id="{C9F8522A-376F-4903-AFF0-E134865D0859}"/>
              </a:ext>
            </a:extLst>
          </p:cNvPr>
          <p:cNvSpPr>
            <a:spLocks noGrp="1"/>
          </p:cNvSpPr>
          <p:nvPr>
            <p:ph type="body" sz="quarter" idx="24"/>
          </p:nvPr>
        </p:nvSpPr>
        <p:spPr/>
        <p:txBody>
          <a:bodyPr/>
          <a:lstStyle/>
          <a:p>
            <a:endParaRPr lang="en-US" dirty="0"/>
          </a:p>
        </p:txBody>
      </p:sp>
      <p:sp>
        <p:nvSpPr>
          <p:cNvPr id="4" name="Text Placeholder 3">
            <a:extLst>
              <a:ext uri="{FF2B5EF4-FFF2-40B4-BE49-F238E27FC236}">
                <a16:creationId xmlns:a16="http://schemas.microsoft.com/office/drawing/2014/main" id="{06E415CE-333A-4C29-899D-252FE8142F98}"/>
              </a:ext>
            </a:extLst>
          </p:cNvPr>
          <p:cNvSpPr>
            <a:spLocks noGrp="1"/>
          </p:cNvSpPr>
          <p:nvPr>
            <p:ph type="body" sz="quarter" idx="25"/>
          </p:nvPr>
        </p:nvSpPr>
        <p:spPr/>
        <p:txBody>
          <a:bodyPr/>
          <a:lstStyle/>
          <a:p>
            <a:endParaRPr lang="en-US"/>
          </a:p>
        </p:txBody>
      </p:sp>
      <p:sp>
        <p:nvSpPr>
          <p:cNvPr id="5" name="Text Placeholder 4">
            <a:extLst>
              <a:ext uri="{FF2B5EF4-FFF2-40B4-BE49-F238E27FC236}">
                <a16:creationId xmlns:a16="http://schemas.microsoft.com/office/drawing/2014/main" id="{976CB1C8-0AEA-4701-8090-0EB2B6D9FF63}"/>
              </a:ext>
            </a:extLst>
          </p:cNvPr>
          <p:cNvSpPr>
            <a:spLocks noGrp="1"/>
          </p:cNvSpPr>
          <p:nvPr>
            <p:ph type="body" sz="quarter" idx="26"/>
          </p:nvPr>
        </p:nvSpPr>
        <p:spPr/>
        <p:txBody>
          <a:bodyPr/>
          <a:lstStyle/>
          <a:p>
            <a:endParaRPr lang="en-US"/>
          </a:p>
        </p:txBody>
      </p:sp>
    </p:spTree>
    <p:extLst>
      <p:ext uri="{BB962C8B-B14F-4D97-AF65-F5344CB8AC3E}">
        <p14:creationId xmlns:p14="http://schemas.microsoft.com/office/powerpoint/2010/main" val="152390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FB32-E5F8-4736-A8E2-9AD6DDB6BA7C}"/>
              </a:ext>
            </a:extLst>
          </p:cNvPr>
          <p:cNvSpPr>
            <a:spLocks noGrp="1"/>
          </p:cNvSpPr>
          <p:nvPr>
            <p:ph type="title"/>
          </p:nvPr>
        </p:nvSpPr>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C26B3694-BC48-4E60-B94B-32CE02FCD87A}"/>
              </a:ext>
            </a:extLst>
          </p:cNvPr>
          <p:cNvSpPr>
            <a:spLocks noGrp="1"/>
          </p:cNvSpPr>
          <p:nvPr>
            <p:ph type="body" sz="quarter" idx="25"/>
          </p:nvPr>
        </p:nvSpPr>
        <p:spPr/>
        <p:txBody>
          <a:bodyPr/>
          <a:lstStyle/>
          <a:p>
            <a:endParaRPr lang="en-US" dirty="0"/>
          </a:p>
        </p:txBody>
      </p:sp>
    </p:spTree>
    <p:extLst>
      <p:ext uri="{BB962C8B-B14F-4D97-AF65-F5344CB8AC3E}">
        <p14:creationId xmlns:p14="http://schemas.microsoft.com/office/powerpoint/2010/main" val="16971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72C9-CFFC-4A1D-BE5C-AF9C7972D9A5}"/>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9FFFBC5E-7E5A-45C6-8F20-0721602F50CE}"/>
              </a:ext>
            </a:extLst>
          </p:cNvPr>
          <p:cNvSpPr>
            <a:spLocks noGrp="1"/>
          </p:cNvSpPr>
          <p:nvPr>
            <p:ph sz="quarter" idx="12"/>
          </p:nvPr>
        </p:nvSpPr>
        <p:spPr/>
        <p:txBody>
          <a:bodyPr/>
          <a:lstStyle/>
          <a:p>
            <a:r>
              <a:rPr lang="en-US"/>
              <a:t>Simple, affordable language understanding</a:t>
            </a:r>
          </a:p>
          <a:p>
            <a:pPr lvl="1"/>
            <a:r>
              <a:rPr lang="en-US"/>
              <a:t>Make language queries and/or bots available for every app</a:t>
            </a:r>
          </a:p>
          <a:p>
            <a:pPr lvl="1"/>
            <a:r>
              <a:rPr lang="en-US"/>
              <a:t>No need for in-depth ML skills</a:t>
            </a:r>
          </a:p>
          <a:p>
            <a:r>
              <a:rPr lang="en-US"/>
              <a:t>Cross-platform</a:t>
            </a:r>
          </a:p>
          <a:p>
            <a:r>
              <a:rPr lang="en-US"/>
              <a:t>Integration with Bot Builder</a:t>
            </a:r>
          </a:p>
          <a:p>
            <a:pPr lvl="1"/>
            <a:r>
              <a:rPr lang="en-US"/>
              <a:t>Make common scenario (LU + bot) simple</a:t>
            </a:r>
          </a:p>
          <a:p>
            <a:pPr lvl="1"/>
            <a:r>
              <a:rPr lang="en-US"/>
              <a:t>Can be used outside of bots</a:t>
            </a:r>
          </a:p>
          <a:p>
            <a:r>
              <a:rPr lang="en-US"/>
              <a:t>Integration with other Cognitive Services</a:t>
            </a:r>
          </a:p>
          <a:p>
            <a:pPr lvl="1"/>
            <a:r>
              <a:rPr lang="en-US"/>
              <a:t>Speech services</a:t>
            </a:r>
          </a:p>
          <a:p>
            <a:pPr lvl="1"/>
            <a:r>
              <a:rPr lang="en-US"/>
              <a:t>Sentiment analysis</a:t>
            </a:r>
          </a:p>
          <a:p>
            <a:pPr lvl="1"/>
            <a:endParaRPr lang="en-US"/>
          </a:p>
        </p:txBody>
      </p:sp>
      <p:sp>
        <p:nvSpPr>
          <p:cNvPr id="4" name="Text Placeholder 3">
            <a:extLst>
              <a:ext uri="{FF2B5EF4-FFF2-40B4-BE49-F238E27FC236}">
                <a16:creationId xmlns:a16="http://schemas.microsoft.com/office/drawing/2014/main" id="{3F81579F-40B7-4CFB-A305-79540828D73B}"/>
              </a:ext>
            </a:extLst>
          </p:cNvPr>
          <p:cNvSpPr>
            <a:spLocks noGrp="1"/>
          </p:cNvSpPr>
          <p:nvPr>
            <p:ph type="body" sz="quarter" idx="23"/>
          </p:nvPr>
        </p:nvSpPr>
        <p:spPr/>
        <p:txBody>
          <a:bodyPr/>
          <a:lstStyle/>
          <a:p>
            <a:endParaRPr lang="en-US"/>
          </a:p>
        </p:txBody>
      </p:sp>
    </p:spTree>
    <p:extLst>
      <p:ext uri="{BB962C8B-B14F-4D97-AF65-F5344CB8AC3E}">
        <p14:creationId xmlns:p14="http://schemas.microsoft.com/office/powerpoint/2010/main" val="240394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4"/>
          </p:nvPr>
        </p:nvSpPr>
        <p:spPr>
          <a:xfrm>
            <a:off x="1141413" y="339725"/>
            <a:ext cx="7751762" cy="685800"/>
          </a:xfrm>
        </p:spPr>
        <p:txBody>
          <a:bodyPr/>
          <a:lstStyle/>
          <a:p>
            <a:r>
              <a:rPr lang="en-US" dirty="0"/>
              <a:t>LUIS – Language Understanding</a:t>
            </a:r>
          </a:p>
        </p:txBody>
      </p:sp>
      <p:pic>
        <p:nvPicPr>
          <p:cNvPr id="24"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sz="quarter" idx="12"/>
          </p:nvPr>
        </p:nvSpPr>
        <p:spPr/>
        <p:txBody>
          <a:bodyPr/>
          <a:lstStyle/>
          <a:p>
            <a:r>
              <a:rPr lang="en-US"/>
              <a:t>Rainer Stropek</a:t>
            </a:r>
          </a:p>
        </p:txBody>
      </p:sp>
      <p:sp>
        <p:nvSpPr>
          <p:cNvPr id="4" name="Text Placeholder 3"/>
          <p:cNvSpPr>
            <a:spLocks noGrp="1"/>
          </p:cNvSpPr>
          <p:nvPr>
            <p:ph type="body" sz="quarter" idx="13"/>
          </p:nvPr>
        </p:nvSpPr>
        <p:spPr/>
        <p:txBody>
          <a:bodyPr/>
          <a:lstStyle/>
          <a:p>
            <a:r>
              <a:rPr lang="en-US"/>
              <a:t>software architects gmbh</a:t>
            </a:r>
          </a:p>
        </p:txBody>
      </p:sp>
      <p:sp>
        <p:nvSpPr>
          <p:cNvPr id="18" name="Text Placeholder 17"/>
          <p:cNvSpPr>
            <a:spLocks noGrp="1"/>
          </p:cNvSpPr>
          <p:nvPr>
            <p:ph type="body" sz="quarter" idx="15"/>
          </p:nvPr>
        </p:nvSpPr>
        <p:spPr/>
        <p:txBody>
          <a:bodyPr/>
          <a:lstStyle/>
          <a:p>
            <a:r>
              <a:rPr lang="en-US"/>
              <a:t>rainer@timecockpit.com</a:t>
            </a:r>
            <a:br>
              <a:rPr lang="en-US"/>
            </a:br>
            <a:r>
              <a:rPr lang="en-US"/>
              <a:t>http://www.timecockpit.com</a:t>
            </a:r>
            <a:br>
              <a:rPr lang="en-US"/>
            </a:br>
            <a:r>
              <a:rPr lang="en-US"/>
              <a:t>@rstropek</a:t>
            </a:r>
          </a:p>
        </p:txBody>
      </p:sp>
      <p:sp>
        <p:nvSpPr>
          <p:cNvPr id="10" name="Text Placeholder 9"/>
          <p:cNvSpPr>
            <a:spLocks noGrp="1"/>
          </p:cNvSpPr>
          <p:nvPr>
            <p:ph type="body" sz="quarter" idx="25"/>
          </p:nvPr>
        </p:nvSpPr>
        <p:spPr>
          <a:xfrm>
            <a:off x="1144588" y="3135313"/>
            <a:ext cx="3789362" cy="366712"/>
          </a:xfrm>
        </p:spPr>
        <p:txBody>
          <a:bodyPr/>
          <a:lstStyle/>
          <a:p>
            <a:r>
              <a:rPr lang="en-US" dirty="0"/>
              <a:t>Thank your for coming!</a:t>
            </a:r>
          </a:p>
        </p:txBody>
      </p:sp>
      <p:sp>
        <p:nvSpPr>
          <p:cNvPr id="22" name="Content Placeholder 21"/>
          <p:cNvSpPr>
            <a:spLocks noGrp="1"/>
          </p:cNvSpPr>
          <p:nvPr>
            <p:ph sz="quarter" idx="26"/>
          </p:nvPr>
        </p:nvSpPr>
        <p:spPr>
          <a:xfrm>
            <a:off x="5218113" y="2338388"/>
            <a:ext cx="793750" cy="796925"/>
          </a:xfrm>
        </p:spPr>
        <p:txBody>
          <a:bodyPr/>
          <a:lstStyle/>
          <a:p>
            <a:r>
              <a:rPr lang="en-US"/>
              <a:t>Mail</a:t>
            </a:r>
            <a:br>
              <a:rPr lang="en-US"/>
            </a:br>
            <a:r>
              <a:rPr lang="en-US"/>
              <a:t>Web</a:t>
            </a:r>
            <a:br>
              <a:rPr lang="en-US"/>
            </a:br>
            <a:r>
              <a:rPr lang="en-US"/>
              <a:t>Twitter</a:t>
            </a:r>
          </a:p>
        </p:txBody>
      </p:sp>
    </p:spTree>
    <p:extLst>
      <p:ext uri="{BB962C8B-B14F-4D97-AF65-F5344CB8AC3E}">
        <p14:creationId xmlns:p14="http://schemas.microsoft.com/office/powerpoint/2010/main" val="408872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01CF3-DA9B-4B19-BA79-E37A850B469A}"/>
              </a:ext>
            </a:extLst>
          </p:cNvPr>
          <p:cNvSpPr>
            <a:spLocks noGrp="1"/>
          </p:cNvSpPr>
          <p:nvPr>
            <p:ph type="title"/>
          </p:nvPr>
        </p:nvSpPr>
        <p:spPr/>
        <p:txBody>
          <a:bodyPr/>
          <a:lstStyle/>
          <a:p>
            <a:r>
              <a:rPr lang="de-AT" dirty="0"/>
              <a:t>Background</a:t>
            </a:r>
          </a:p>
        </p:txBody>
      </p:sp>
      <p:sp>
        <p:nvSpPr>
          <p:cNvPr id="3" name="Text Placeholder 2">
            <a:extLst>
              <a:ext uri="{FF2B5EF4-FFF2-40B4-BE49-F238E27FC236}">
                <a16:creationId xmlns:a16="http://schemas.microsoft.com/office/drawing/2014/main" id="{17A23B8B-83A1-4EA9-BB76-3A0271B7F27A}"/>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936793926"/>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veloper">
            <a:extLst>
              <a:ext uri="{FF2B5EF4-FFF2-40B4-BE49-F238E27FC236}">
                <a16:creationId xmlns:a16="http://schemas.microsoft.com/office/drawing/2014/main" id="{C5E54178-39A6-4CDB-AEEE-739019C34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0"/>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9546A87B-51C2-488E-AB0F-233E64392E8A}"/>
              </a:ext>
            </a:extLst>
          </p:cNvPr>
          <p:cNvSpPr>
            <a:spLocks noGrp="1"/>
          </p:cNvSpPr>
          <p:nvPr>
            <p:ph type="body" sz="quarter" idx="23"/>
          </p:nvPr>
        </p:nvSpPr>
        <p:spPr/>
        <p:txBody>
          <a:bodyPr/>
          <a:lstStyle/>
          <a:p>
            <a:r>
              <a:rPr lang="en-US" dirty="0"/>
              <a:t>Image by </a:t>
            </a:r>
            <a:r>
              <a:rPr lang="en-US" dirty="0">
                <a:hlinkClick r:id="rId3"/>
              </a:rPr>
              <a:t>Nick </a:t>
            </a:r>
            <a:r>
              <a:rPr lang="en-US" dirty="0" err="1">
                <a:hlinkClick r:id="rId3"/>
              </a:rPr>
              <a:t>Youngson</a:t>
            </a:r>
            <a:r>
              <a:rPr lang="en-US" dirty="0"/>
              <a:t> </a:t>
            </a:r>
            <a:r>
              <a:rPr lang="en-US" dirty="0">
                <a:hlinkClick r:id="rId4"/>
              </a:rPr>
              <a:t>CC BY-SA 3.0</a:t>
            </a:r>
            <a:r>
              <a:rPr lang="en-US" dirty="0"/>
              <a:t> </a:t>
            </a:r>
            <a:r>
              <a:rPr lang="en-US" dirty="0">
                <a:hlinkClick r:id="rId5"/>
              </a:rPr>
              <a:t>Alpha Stock Images</a:t>
            </a:r>
            <a:endParaRPr lang="de-AT" dirty="0"/>
          </a:p>
        </p:txBody>
      </p:sp>
    </p:spTree>
    <p:extLst>
      <p:ext uri="{BB962C8B-B14F-4D97-AF65-F5344CB8AC3E}">
        <p14:creationId xmlns:p14="http://schemas.microsoft.com/office/powerpoint/2010/main" val="304990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9F3D90-3B67-498A-B09E-F3A49FF5610D}"/>
              </a:ext>
            </a:extLst>
          </p:cNvPr>
          <p:cNvSpPr>
            <a:spLocks noGrp="1"/>
          </p:cNvSpPr>
          <p:nvPr>
            <p:ph type="body" sz="quarter" idx="23"/>
          </p:nvPr>
        </p:nvSpPr>
        <p:spPr/>
        <p:txBody>
          <a:bodyPr/>
          <a:lstStyle/>
          <a:p>
            <a:endParaRPr lang="de-AT"/>
          </a:p>
        </p:txBody>
      </p:sp>
      <p:pic>
        <p:nvPicPr>
          <p:cNvPr id="3" name="Picture 2">
            <a:extLst>
              <a:ext uri="{FF2B5EF4-FFF2-40B4-BE49-F238E27FC236}">
                <a16:creationId xmlns:a16="http://schemas.microsoft.com/office/drawing/2014/main" id="{3390A2BD-29CE-49BA-A83F-15DA089E53B3}"/>
              </a:ext>
            </a:extLst>
          </p:cNvPr>
          <p:cNvPicPr>
            <a:picLocks noChangeAspect="1"/>
          </p:cNvPicPr>
          <p:nvPr/>
        </p:nvPicPr>
        <p:blipFill rotWithShape="1">
          <a:blip r:embed="rId2"/>
          <a:srcRect l="-346" t="9" r="-346" b="9"/>
          <a:stretch/>
        </p:blipFill>
        <p:spPr>
          <a:xfrm>
            <a:off x="134417" y="136628"/>
            <a:ext cx="5334565" cy="34013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 name="Grafik 1">
            <a:extLst>
              <a:ext uri="{FF2B5EF4-FFF2-40B4-BE49-F238E27FC236}">
                <a16:creationId xmlns:a16="http://schemas.microsoft.com/office/drawing/2014/main" id="{8B69065E-1C75-4A05-8AC8-8D611FF5BA6C}"/>
              </a:ext>
            </a:extLst>
          </p:cNvPr>
          <p:cNvPicPr>
            <a:picLocks noChangeAspect="1"/>
          </p:cNvPicPr>
          <p:nvPr/>
        </p:nvPicPr>
        <p:blipFill rotWithShape="1">
          <a:blip r:embed="rId3"/>
          <a:srcRect r="69550" b="64614"/>
          <a:stretch/>
        </p:blipFill>
        <p:spPr>
          <a:xfrm>
            <a:off x="1979712" y="1275606"/>
            <a:ext cx="4176464" cy="27301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B054036E-77EB-4F08-B3BD-82332668DC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40" y="1471585"/>
            <a:ext cx="4085296" cy="3859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5320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C9AFFED-549A-47F3-9325-8AFAE4EAEBAC}"/>
              </a:ext>
            </a:extLst>
          </p:cNvPr>
          <p:cNvSpPr>
            <a:spLocks noGrp="1"/>
          </p:cNvSpPr>
          <p:nvPr>
            <p:ph type="body" sz="quarter" idx="23"/>
          </p:nvPr>
        </p:nvSpPr>
        <p:spPr/>
        <p:txBody>
          <a:bodyPr/>
          <a:lstStyle/>
          <a:p>
            <a:endParaRPr lang="de-AT"/>
          </a:p>
        </p:txBody>
      </p:sp>
      <p:pic>
        <p:nvPicPr>
          <p:cNvPr id="5" name="Picture 4">
            <a:extLst>
              <a:ext uri="{FF2B5EF4-FFF2-40B4-BE49-F238E27FC236}">
                <a16:creationId xmlns:a16="http://schemas.microsoft.com/office/drawing/2014/main" id="{5D20D642-514F-48DD-8557-320E030CCE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7664" y="72078"/>
            <a:ext cx="7611543" cy="5074362"/>
          </a:xfrm>
          <a:prstGeom prst="rect">
            <a:avLst/>
          </a:prstGeom>
        </p:spPr>
      </p:pic>
      <p:sp>
        <p:nvSpPr>
          <p:cNvPr id="7" name="Title 6">
            <a:extLst>
              <a:ext uri="{FF2B5EF4-FFF2-40B4-BE49-F238E27FC236}">
                <a16:creationId xmlns:a16="http://schemas.microsoft.com/office/drawing/2014/main" id="{2C554F5D-59C7-4028-BD7C-22CA7AE44BBB}"/>
              </a:ext>
            </a:extLst>
          </p:cNvPr>
          <p:cNvSpPr>
            <a:spLocks noGrp="1"/>
          </p:cNvSpPr>
          <p:nvPr>
            <p:ph type="title"/>
          </p:nvPr>
        </p:nvSpPr>
        <p:spPr>
          <a:xfrm>
            <a:off x="323528" y="483518"/>
            <a:ext cx="8208913" cy="681980"/>
          </a:xfrm>
        </p:spPr>
        <p:txBody>
          <a:bodyPr/>
          <a:lstStyle/>
          <a:p>
            <a:r>
              <a:rPr lang="de-AT" sz="4000" dirty="0"/>
              <a:t>New User</a:t>
            </a:r>
            <a:br>
              <a:rPr lang="de-AT" sz="4000" dirty="0"/>
            </a:br>
            <a:r>
              <a:rPr lang="de-AT" sz="4000" dirty="0"/>
              <a:t>Interfaces</a:t>
            </a:r>
          </a:p>
        </p:txBody>
      </p:sp>
    </p:spTree>
    <p:extLst>
      <p:ext uri="{BB962C8B-B14F-4D97-AF65-F5344CB8AC3E}">
        <p14:creationId xmlns:p14="http://schemas.microsoft.com/office/powerpoint/2010/main" val="272964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dl.maxpixel.freegreatpicture.com/?f=voice-control-2598422_1920.jpg&amp;type=Download&amp;token=48e9b18df203d6ea08ad1705b658a06b&amp;pid=2598422">
            <a:extLst>
              <a:ext uri="{FF2B5EF4-FFF2-40B4-BE49-F238E27FC236}">
                <a16:creationId xmlns:a16="http://schemas.microsoft.com/office/drawing/2014/main" id="{26275AC7-FD85-4F3E-9EA7-4649086DA8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28" b="8163"/>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CC9AFFED-549A-47F3-9325-8AFAE4EAEBAC}"/>
              </a:ext>
            </a:extLst>
          </p:cNvPr>
          <p:cNvSpPr>
            <a:spLocks noGrp="1"/>
          </p:cNvSpPr>
          <p:nvPr>
            <p:ph type="body" sz="quarter" idx="23"/>
          </p:nvPr>
        </p:nvSpPr>
        <p:spPr/>
        <p:txBody>
          <a:bodyPr/>
          <a:lstStyle/>
          <a:p>
            <a:endParaRPr lang="de-AT"/>
          </a:p>
        </p:txBody>
      </p:sp>
      <p:sp>
        <p:nvSpPr>
          <p:cNvPr id="7" name="Title 6">
            <a:extLst>
              <a:ext uri="{FF2B5EF4-FFF2-40B4-BE49-F238E27FC236}">
                <a16:creationId xmlns:a16="http://schemas.microsoft.com/office/drawing/2014/main" id="{2C554F5D-59C7-4028-BD7C-22CA7AE44BBB}"/>
              </a:ext>
            </a:extLst>
          </p:cNvPr>
          <p:cNvSpPr>
            <a:spLocks noGrp="1"/>
          </p:cNvSpPr>
          <p:nvPr>
            <p:ph type="title"/>
          </p:nvPr>
        </p:nvSpPr>
        <p:spPr>
          <a:xfrm>
            <a:off x="323528" y="483518"/>
            <a:ext cx="8208913" cy="681980"/>
          </a:xfrm>
        </p:spPr>
        <p:txBody>
          <a:bodyPr/>
          <a:lstStyle/>
          <a:p>
            <a:r>
              <a:rPr lang="de-AT" sz="4000" dirty="0">
                <a:solidFill>
                  <a:schemeClr val="bg1"/>
                </a:solidFill>
              </a:rPr>
              <a:t>New User</a:t>
            </a:r>
            <a:br>
              <a:rPr lang="de-AT" sz="4000" dirty="0">
                <a:solidFill>
                  <a:schemeClr val="bg1"/>
                </a:solidFill>
              </a:rPr>
            </a:br>
            <a:r>
              <a:rPr lang="de-AT" sz="4000" dirty="0">
                <a:solidFill>
                  <a:schemeClr val="bg1"/>
                </a:solidFill>
              </a:rPr>
              <a:t>Interfaces</a:t>
            </a:r>
          </a:p>
        </p:txBody>
      </p:sp>
      <p:pic>
        <p:nvPicPr>
          <p:cNvPr id="6" name="Grafik 2">
            <a:extLst>
              <a:ext uri="{FF2B5EF4-FFF2-40B4-BE49-F238E27FC236}">
                <a16:creationId xmlns:a16="http://schemas.microsoft.com/office/drawing/2014/main" id="{85151205-5F03-422E-88A4-25ABB5DD3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1586109"/>
            <a:ext cx="2304256" cy="3404877"/>
          </a:xfrm>
          <a:prstGeom prst="rect">
            <a:avLst/>
          </a:prstGeom>
        </p:spPr>
      </p:pic>
    </p:spTree>
    <p:extLst>
      <p:ext uri="{BB962C8B-B14F-4D97-AF65-F5344CB8AC3E}">
        <p14:creationId xmlns:p14="http://schemas.microsoft.com/office/powerpoint/2010/main" val="6337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1">
            <a:extLst>
              <a:ext uri="{FF2B5EF4-FFF2-40B4-BE49-F238E27FC236}">
                <a16:creationId xmlns:a16="http://schemas.microsoft.com/office/drawing/2014/main" id="{07E30DBC-448F-474F-826C-EF6346BB831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70646" y="0"/>
            <a:ext cx="8604448" cy="5143500"/>
          </a:xfrm>
          <a:prstGeom prst="rect">
            <a:avLst/>
          </a:prstGeom>
        </p:spPr>
      </p:pic>
      <p:sp>
        <p:nvSpPr>
          <p:cNvPr id="11" name="Title 6">
            <a:extLst>
              <a:ext uri="{FF2B5EF4-FFF2-40B4-BE49-F238E27FC236}">
                <a16:creationId xmlns:a16="http://schemas.microsoft.com/office/drawing/2014/main" id="{45B438EB-27E6-4D0E-85C0-8CD4A9DE1DC2}"/>
              </a:ext>
            </a:extLst>
          </p:cNvPr>
          <p:cNvSpPr txBox="1">
            <a:spLocks/>
          </p:cNvSpPr>
          <p:nvPr/>
        </p:nvSpPr>
        <p:spPr>
          <a:xfrm>
            <a:off x="395536" y="171847"/>
            <a:ext cx="8208913" cy="681980"/>
          </a:xfrm>
          <a:prstGeom prst="rect">
            <a:avLst/>
          </a:prstGeom>
        </p:spPr>
        <p:txBody>
          <a:bodyPr vert="horz" wrap="square" lIns="146304" tIns="91440" rIns="146304" bIns="91440"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AT" sz="4000" dirty="0">
                <a:solidFill>
                  <a:schemeClr val="bg1"/>
                </a:solidFill>
              </a:rPr>
              <a:t>New User</a:t>
            </a:r>
            <a:br>
              <a:rPr lang="de-AT" sz="4000" dirty="0">
                <a:solidFill>
                  <a:schemeClr val="bg1"/>
                </a:solidFill>
              </a:rPr>
            </a:br>
            <a:r>
              <a:rPr lang="de-AT" sz="4000" dirty="0">
                <a:solidFill>
                  <a:schemeClr val="bg1"/>
                </a:solidFill>
              </a:rPr>
              <a:t>Interfaces</a:t>
            </a:r>
          </a:p>
        </p:txBody>
      </p:sp>
    </p:spTree>
    <p:extLst>
      <p:ext uri="{BB962C8B-B14F-4D97-AF65-F5344CB8AC3E}">
        <p14:creationId xmlns:p14="http://schemas.microsoft.com/office/powerpoint/2010/main" val="364227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C9AFFED-549A-47F3-9325-8AFAE4EAEBAC}"/>
              </a:ext>
            </a:extLst>
          </p:cNvPr>
          <p:cNvSpPr>
            <a:spLocks noGrp="1"/>
          </p:cNvSpPr>
          <p:nvPr>
            <p:ph type="body" sz="quarter" idx="23"/>
          </p:nvPr>
        </p:nvSpPr>
        <p:spPr/>
        <p:txBody>
          <a:bodyPr/>
          <a:lstStyle/>
          <a:p>
            <a:endParaRPr lang="de-AT"/>
          </a:p>
        </p:txBody>
      </p:sp>
      <p:sp>
        <p:nvSpPr>
          <p:cNvPr id="7" name="Title 6">
            <a:extLst>
              <a:ext uri="{FF2B5EF4-FFF2-40B4-BE49-F238E27FC236}">
                <a16:creationId xmlns:a16="http://schemas.microsoft.com/office/drawing/2014/main" id="{2C554F5D-59C7-4028-BD7C-22CA7AE44BBB}"/>
              </a:ext>
            </a:extLst>
          </p:cNvPr>
          <p:cNvSpPr>
            <a:spLocks noGrp="1"/>
          </p:cNvSpPr>
          <p:nvPr>
            <p:ph type="title"/>
          </p:nvPr>
        </p:nvSpPr>
        <p:spPr>
          <a:xfrm>
            <a:off x="323528" y="483518"/>
            <a:ext cx="8208913" cy="681980"/>
          </a:xfrm>
        </p:spPr>
        <p:txBody>
          <a:bodyPr/>
          <a:lstStyle/>
          <a:p>
            <a:r>
              <a:rPr lang="de-AT" sz="4000" dirty="0"/>
              <a:t>New User</a:t>
            </a:r>
            <a:br>
              <a:rPr lang="de-AT" sz="4000" dirty="0"/>
            </a:br>
            <a:r>
              <a:rPr lang="de-AT" sz="4000" dirty="0"/>
              <a:t>Interfaces</a:t>
            </a:r>
          </a:p>
        </p:txBody>
      </p:sp>
      <p:pic>
        <p:nvPicPr>
          <p:cNvPr id="6" name="Picture 5">
            <a:extLst>
              <a:ext uri="{FF2B5EF4-FFF2-40B4-BE49-F238E27FC236}">
                <a16:creationId xmlns:a16="http://schemas.microsoft.com/office/drawing/2014/main" id="{FED4ACE6-2844-4FDB-841D-3DAEDE77463F}"/>
              </a:ext>
            </a:extLst>
          </p:cNvPr>
          <p:cNvPicPr>
            <a:picLocks noChangeAspect="1"/>
          </p:cNvPicPr>
          <p:nvPr/>
        </p:nvPicPr>
        <p:blipFill>
          <a:blip r:embed="rId2"/>
          <a:stretch>
            <a:fillRect/>
          </a:stretch>
        </p:blipFill>
        <p:spPr>
          <a:xfrm>
            <a:off x="3635896" y="843558"/>
            <a:ext cx="1585007" cy="3760174"/>
          </a:xfrm>
          <a:prstGeom prst="rect">
            <a:avLst/>
          </a:prstGeom>
        </p:spPr>
      </p:pic>
    </p:spTree>
    <p:extLst>
      <p:ext uri="{BB962C8B-B14F-4D97-AF65-F5344CB8AC3E}">
        <p14:creationId xmlns:p14="http://schemas.microsoft.com/office/powerpoint/2010/main" val="117895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Read-Only]" id="{678C3389-14F5-4653-8DF3-32367C0FA725}" vid="{CBA5437F-661A-434D-8794-45CDD80053B1}"/>
    </a:ext>
  </a:extLst>
</a:theme>
</file>

<file path=ppt/theme/theme4.xml><?xml version="1.0" encoding="utf-8"?>
<a:theme xmlns:a="http://schemas.openxmlformats.org/drawingml/2006/main" name="MS Cognitive Services Walking Deck">
  <a:themeElements>
    <a:clrScheme name="MS Cognitive Services">
      <a:dk1>
        <a:sysClr val="windowText" lastClr="000000"/>
      </a:dk1>
      <a:lt1>
        <a:sysClr val="window" lastClr="FFFFFF"/>
      </a:lt1>
      <a:dk2>
        <a:srgbClr val="333333"/>
      </a:dk2>
      <a:lt2>
        <a:srgbClr val="FFFFFF"/>
      </a:lt2>
      <a:accent1>
        <a:srgbClr val="139882"/>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90029AD581154692170791F90B0BA6" ma:contentTypeVersion="0" ma:contentTypeDescription="Create a new document." ma:contentTypeScope="" ma:versionID="453f2a28f59e13bb333d4563bd7e6ec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D43D4A-F5F8-47F6-A4EC-521F433C91BF}">
  <ds:schemaRefs>
    <ds:schemaRef ds:uri="http://schemas.microsoft.com/office/2006/metadata/properties"/>
    <ds:schemaRef ds:uri="http://purl.org/dc/terms/"/>
    <ds:schemaRef ds:uri="http://schemas.microsoft.com/office/2006/documentManagement/types"/>
    <ds:schemaRef ds:uri="http://purl.org/dc/dcmitype/"/>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4A11C81-3A20-458B-AC33-D8C9DB9BBB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B978F6DD-25A2-48DB-A93B-386E9DA01E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751</Words>
  <Application>Microsoft Office PowerPoint</Application>
  <PresentationFormat>On-screen Show (16:9)</PresentationFormat>
  <Paragraphs>172</Paragraphs>
  <Slides>25</Slides>
  <Notes>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25</vt:i4>
      </vt:variant>
    </vt:vector>
  </HeadingPairs>
  <TitlesOfParts>
    <vt:vector size="38" baseType="lpstr">
      <vt:lpstr>ＭＳ Ｐゴシック</vt:lpstr>
      <vt:lpstr>Arial</vt:lpstr>
      <vt:lpstr>Calibri</vt:lpstr>
      <vt:lpstr>Consolas</vt:lpstr>
      <vt:lpstr>Segoe UI</vt:lpstr>
      <vt:lpstr>Segoe UI Light</vt:lpstr>
      <vt:lpstr>Segoe UI Semilight</vt:lpstr>
      <vt:lpstr>Wingdings</vt:lpstr>
      <vt:lpstr>Wingdings 3</vt:lpstr>
      <vt:lpstr>Larissa-Design</vt:lpstr>
      <vt:lpstr>WHITE TEMPLATE</vt:lpstr>
      <vt:lpstr>5-50109_Microsoft_Light_Template</vt:lpstr>
      <vt:lpstr>MS Cognitive Services Walking Deck</vt:lpstr>
      <vt:lpstr>LUIS</vt:lpstr>
      <vt:lpstr>Agenda</vt:lpstr>
      <vt:lpstr>Background</vt:lpstr>
      <vt:lpstr>PowerPoint Presentation</vt:lpstr>
      <vt:lpstr>PowerPoint Presentation</vt:lpstr>
      <vt:lpstr>New User Interfaces</vt:lpstr>
      <vt:lpstr>New User Interfaces</vt:lpstr>
      <vt:lpstr>PowerPoint Presentation</vt:lpstr>
      <vt:lpstr>New User Interfaces</vt:lpstr>
      <vt:lpstr>What‘s LUIS?</vt:lpstr>
      <vt:lpstr>Cognitive Services</vt:lpstr>
      <vt:lpstr>PowerPoint Presentation</vt:lpstr>
      <vt:lpstr>Bots and Language Understanding</vt:lpstr>
      <vt:lpstr>LUIS</vt:lpstr>
      <vt:lpstr>Working with LUIS</vt:lpstr>
      <vt:lpstr>PowerPoint Presentation</vt:lpstr>
      <vt:lpstr>PowerPoint Presentation</vt:lpstr>
      <vt:lpstr>PowerPoint Presentation</vt:lpstr>
      <vt:lpstr>Building Bots</vt:lpstr>
      <vt:lpstr>Bot Framework</vt:lpstr>
      <vt:lpstr>PowerPoint Presentation</vt:lpstr>
      <vt:lpstr>PowerPoint Presentation</vt:lpstr>
      <vt:lpstr>Summary</vt:lpstr>
      <vt:lpstr>Summary</vt:lpstr>
      <vt:lpstr>Q&amp;A</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LUIS - Language Understanding</dc:title>
  <dc:subject/>
  <dc:creator>Rainer Stropek</dc:creator>
  <cp:keywords/>
  <dc:description/>
  <cp:lastModifiedBy>Rainer Stropek</cp:lastModifiedBy>
  <cp:revision>537</cp:revision>
  <dcterms:created xsi:type="dcterms:W3CDTF">2008-12-21T08:14:37Z</dcterms:created>
  <dcterms:modified xsi:type="dcterms:W3CDTF">2018-06-20T07:59:18Z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